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61"/>
  </p:notesMasterIdLst>
  <p:handoutMasterIdLst>
    <p:handoutMasterId r:id="rId62"/>
  </p:handoutMasterIdLst>
  <p:sldIdLst>
    <p:sldId id="3158" r:id="rId2"/>
    <p:sldId id="3159" r:id="rId3"/>
    <p:sldId id="2420" r:id="rId4"/>
    <p:sldId id="1408" r:id="rId5"/>
    <p:sldId id="2855" r:id="rId6"/>
    <p:sldId id="1403" r:id="rId7"/>
    <p:sldId id="1432" r:id="rId8"/>
    <p:sldId id="2475" r:id="rId9"/>
    <p:sldId id="1468" r:id="rId10"/>
    <p:sldId id="1467" r:id="rId11"/>
    <p:sldId id="1418" r:id="rId12"/>
    <p:sldId id="1395" r:id="rId13"/>
    <p:sldId id="2126" r:id="rId14"/>
    <p:sldId id="3178" r:id="rId15"/>
    <p:sldId id="1443" r:id="rId16"/>
    <p:sldId id="3160" r:id="rId17"/>
    <p:sldId id="2840" r:id="rId18"/>
    <p:sldId id="2841" r:id="rId19"/>
    <p:sldId id="3179" r:id="rId20"/>
    <p:sldId id="2843" r:id="rId21"/>
    <p:sldId id="1406" r:id="rId22"/>
    <p:sldId id="2735" r:id="rId23"/>
    <p:sldId id="2848" r:id="rId24"/>
    <p:sldId id="2852" r:id="rId25"/>
    <p:sldId id="2858" r:id="rId26"/>
    <p:sldId id="2864" r:id="rId27"/>
    <p:sldId id="2865" r:id="rId28"/>
    <p:sldId id="2866" r:id="rId29"/>
    <p:sldId id="2867" r:id="rId30"/>
    <p:sldId id="2868" r:id="rId31"/>
    <p:sldId id="2856" r:id="rId32"/>
    <p:sldId id="2860" r:id="rId33"/>
    <p:sldId id="2861" r:id="rId34"/>
    <p:sldId id="2849" r:id="rId35"/>
    <p:sldId id="2862" r:id="rId36"/>
    <p:sldId id="2863" r:id="rId37"/>
    <p:sldId id="2870" r:id="rId38"/>
    <p:sldId id="2850" r:id="rId39"/>
    <p:sldId id="2873" r:id="rId40"/>
    <p:sldId id="2874" r:id="rId41"/>
    <p:sldId id="2875" r:id="rId42"/>
    <p:sldId id="2876" r:id="rId43"/>
    <p:sldId id="2889" r:id="rId44"/>
    <p:sldId id="2878" r:id="rId45"/>
    <p:sldId id="2877" r:id="rId46"/>
    <p:sldId id="1722" r:id="rId47"/>
    <p:sldId id="1721" r:id="rId48"/>
    <p:sldId id="2879" r:id="rId49"/>
    <p:sldId id="2880" r:id="rId50"/>
    <p:sldId id="2881" r:id="rId51"/>
    <p:sldId id="2882" r:id="rId52"/>
    <p:sldId id="2890" r:id="rId53"/>
    <p:sldId id="2883" r:id="rId54"/>
    <p:sldId id="2884" r:id="rId55"/>
    <p:sldId id="2885" r:id="rId56"/>
    <p:sldId id="2886" r:id="rId57"/>
    <p:sldId id="2887" r:id="rId58"/>
    <p:sldId id="2888" r:id="rId59"/>
    <p:sldId id="2164" r:id="rId60"/>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7/28/2024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2-13T00:12:07.287"/>
    </inkml:context>
    <inkml:brush xml:id="br0">
      <inkml:brushProperty name="width" value="0.05292" units="cm"/>
      <inkml:brushProperty name="height" value="0.05292" units="cm"/>
      <inkml:brushProperty name="color" value="#FF0000"/>
    </inkml:brush>
  </inkml:definitions>
  <inkml:trace contextRef="#ctx0" brushRef="#br0">3646 6528 225 0,'0'0'265'0,"0"0"21"0,8 0-47 15,-8-4-51-15,0 1-33 0,0 0-9 0,0-2 10 16,0 2 16-16,0-5 7 0,0 5 1 15,-8-5-1-15,8 1 5 0,0 0-7 0,0 0-10 16,-6 3-10-16,0-3-11 0,6-1 4 16,-7 1-7-16,1-4-12 0,-1 7-6 0,7-4-4 15,-7 1 4-15,1 4-25 0,0-1-17 16,6 0-13-16,-14 1-20 0,8-1-20 16,0 4-13-16,-1 0-7 0,-6 4-10 0,6-1 2 15,-5 5-2-15,-2 2-3 0,2 2 0 16,-8 2-1-16,7 2 3 0,0 2-7 0,0 3 5 15,-7 5 11-15,7 0 2 0,0 3-2 16,0 0-3-16,7 4 3 0,-8 4-1 0,8-4-3 16,0 3-1-16,6-2 4 0,-7 3 4 15,7-5-1-15,7 1 2 0,-7-4-9 0,6 1-2 16,8-5 1-16,-8 1-9 0,7-4-4 16,0-4-14-16,0 0-6 0,-1-3-13 0,8-4-10 15,0 0-1-15,-7-3-9 0,7-5-2 16,-1-3-1-16,0 0 1 0,1 0-3 0,-7-3 1 15,7-5 9-15,-8 1 6 0,-5 0 4 16,6-1-1-16,-6-3-10 0,-1-3-12 16,-6 3-17-16,0-4-9 0,0 1-6 0,-6-2 6 15,-1 1 13-15,-6 1 24 0,6 0 22 16,-5 3 14-16,6 0 17 0,-8 0 9 0,8 0 9 16,-8 4 1-16,8-1-1 0,-1 4 5 15,1-3-2-15,0 4-2 0,-1 3 2 0,0-4-1 16,7 0-5-16,0 0-1 0,0 4 1 15,0-4 0-15,7 1-6 0,0-4-1 16,-1 3 1-16,7-3 1 0,-7 3-2 0,8-3-1 16,6 4 7-16,-8-1 14 0,8-4 22 15,-7 4 15-15,7 0 20 0,-2 4 17 0,2 0 13 16,-7 0 10-16,7 4 11 0,-8 0 6 16,8 4 6-16,-7-4 7 0,1 6 8 0,-2 1 11 15,-6 0-6-15,8 0-3 0,-8 3-10 16,1 2-10-16,0-2-18 0,-1-3-26 0,1 4-22 15,-7 0-18-15,0-1-14 0,6 1-13 16,-6-5-17-16,0 6-38 0,0-6-62 0,0 0-93 16,0 2-101-16,0-4-87 0,0 2-153 15,0-6-137-15,0 4-70 0,6-5 22 16,-6 1 62-16,7-4 69 0,-7 0 147 0</inkml:trace>
  <inkml:trace contextRef="#ctx0" brushRef="#br0" timeOffset="683.05">3960 6861 245 0,'0'-4'441'0,"0"1"42"0,6 3 25 0,-6-4-66 16,0 1-146-16,6-1-113 0,-6 0-68 16,7 4-22-16,-1-3-1 0,1-1 6 15,0 0 13-15,-1 4 12 0,0-3 9 0,8 3-4 16,-8 0-10-16,0 0-12 0,8 3-12 15,-8 1-9-15,7 3-9 0,-7 1-11 0,8-1-6 16,-8 4-7-16,7 0-11 0,-6 3-14 16,-1-2-13-16,1 2-4 0,-1 1-9 0,0 0-1 15,-6-1 2-15,7 0-2 0,-7 1 2 16,7-4 2-16,-7 0 6 0,0-3-3 16,0 4-2-16,0-6 3 0,0-2-2 0,0 3 1 15,0-3 0-15,0-1 1 0,0-3 12 16,6 0 5-16,-6 0 9 0,0 0-9 0,0-3-6 15,0-4-3-15,6-1-14 0,-6-4-8 16,8 2-19-16,-2 0-9 0,-6-6-13 16,13 1-10-16,-7 1-4 0,1-4-8 0,6 3 7 15,-1-3 4-15,2 4 10 0,6-2 12 0,-1-2 4 16,-6 4 5-16,6-1 5 0,1 5 6 16,-1-2-4-16,1 1-4 0,0 0 0 0,-1 4 2 15,-6 0-2-15,6 0-1 0,-5-1 8 16,-1 4 5-16,0 0 4 0,-7 1 0 15,1 3 1-15,-1-4 3 0,1 4 2 0,-7 0 6 16,7-3 2-16,-7 3 7 0,0 3 17 16,0-3 14-16,0 4 9 0,0 3 10 0,0 1 5 15,-7 3 5-15,7 0-9 0,0-1-7 16,-7 5-10-16,7 0-11 0,0-1-4 16,0 1-10-16,-6 4-7 0,6-9-6 0,6 6 3 15,-6-2-8-15,0 0-11 0,7-3 0 16,-7 1-3-16,7-2-13 0,-1-2-12 0,0-2-1 15,1-1 1-15,6-2-3 0,-7-3 3 16,7 0 14-16,1 0 8 0,-8-3 5 16,8-2 8-16,-8-1 14 0,0-2 2 0,0-2 11 15,1-2 9-15,-7-2 6 0,0-1-1 16,0 1-6-16,0-2-13 0,-7 2-22 0,1-1-26 16,0 1-30-16,0 3-36 0,-2 0-44 15,2-1-41-15,0 2-91 0,-1 3-126 16,0-1-139-16,1 5-62 0,-1-4-4 0,1 7 25 15,6-4 84-15</inkml:trace>
  <inkml:trace contextRef="#ctx0" brushRef="#br0" timeOffset="1106.83">4962 6656 145 0,'0'0'344'0,"6"-3"40"15,-6 3 29-15,0 0-71 0,0 0-91 16,0 3-70-16,-6 1-36 0,0 3-21 16,-8 0-16-16,8 5-7 0,-7-2-6 0,0 1-8 15,0 0-11-15,7 4-8 0,-8 0-5 16,2 0-8-16,5-4-10 0,1 3-7 0,-1 0-9 16,0 2-10-16,7-6-3 0,0 1-9 15,0-3-4-15,0 2-1 0,7-2 0 16,-7 0 5-16,7-2 0 0,-1 2 8 0,7-5 12 15,-7 2 1-15,8-1 7 0,-2-1-4 16,2 1-5-16,-1-4-6 0,-1 3-6 0,2-3 2 16,-2 4-9-16,2-1 8 0,-1-3 5 15,0 4 1-15,-6 0 4 0,5-1-2 16,-6 1 3-16,2 0-4 0,-8-4 5 0,6 3 11 16,-6 1 9-16,0 4 18 0,0-5 18 15,0 4 2-15,-6 1-6 0,-8 3-6 0,8-4-16 16,-7 0-27-16,0 5-40 0,6-6-39 15,-5 5-48-15,-2-2-47 0,2-6-34 0,4 4-37 16,2-3-61-16,0-4-83 0,-1 3-66 16,7-3-72-16,0-3-24 0,-6-1 13 15,12 0 68-15,-6-8 103 0</inkml:trace>
  <inkml:trace contextRef="#ctx0" brushRef="#br0" timeOffset="1457.82">5262 6678 276 0,'13'-8'382'0,"-7"5"54"16,-6 0 10-16,7-1-68 0,-7 0-73 15,0 4-62-15,0 0-53 0,0 0-39 0,-7 4-18 16,1 0 0-16,-1-1 3 0,1 4 6 16,0 1-4-16,-2-1-2 0,2 0-12 15,6 4-22-15,-6-3-5 0,-1 2-6 0,7 2 0 16,0-1 4-16,0-4 1 0,0 5-7 15,0-2-3-15,7 1 0 0,-7 0 1 0,6 0-5 16,0 1-3-16,8-2 3 0,-8 1-11 16,7 0-15-16,-6 0-7 0,6 0-9 15,0-4-14-15,-6 5-4 0,5-5-3 0,2 0-6 16,-8 0-6-16,1 1-2 0,-1-1 3 16,0-3 4-16,1-1-2 0,-7 5 2 0,0-4 3 15,0-1 1-15,0 1-2 0,-7-1-29 16,-5 5-63-16,-1-2-92 0,-1 2-100 15,-5-1-109-15,-1 1-193 0,1 0-157 0,-8-5-38 16,2 0 40-16,-1-3 69 0,0 0 92 16</inkml:trace>
  <inkml:trace contextRef="#ctx0" brushRef="#br0" timeOffset="3165.82">6057 6447 28 0,'0'19'232'0,"-8"-1"38"0,8 4 23 15,0 4-45-15,0-1-13 0,0 1-12 0,-6 3-4 16,6 4-14-16,0-4-24 0,0 1-14 15,-6-1-21-15,6 1-23 0,0-5-25 0,0-3-8 16,0 0-5-16,0 0 7 0,0-3 1 16,0-5-1-16,0-2 1 0,0-2-7 15,-6-3-4-15,6-3-14 0,0 3 3 0,6-3 14 16,-6-4 15-16,0 0 7 0,0 0-5 16,0-4-10-16,0-3-13 0,0 0-22 0,0-4-24 15,0-4-16-15,0 1-10 0,0-5 2 16,0-3-10-16,0 0 1 0,0-3 6 15,0-5-2-15,0 0-1 0,-6-2-9 0,6-5-3 16,0 0-7-16,0 1-3 0,0-4 0 16,-7 3 11-16,7 4 8 0,0-3 29 0,0 6 18 15,0 5 5-15,0-1 10 0,0 5 3 16,0 5 5-16,0 2-16 0,0 2-19 16,0 1-6-16,0 4-10 0,0 3-16 0,0 1-11 15,0-1-4-15,0 4 11 0,7 7 21 16,-1 1 32-16,0 6 21 0,8 5 19 0,-2 4 9 15,2 5-5-15,5 5-18 0,-6 8-27 16,6-5-17-16,1 9-9 0,-7-9-9 0,7 3-5 16,0 3-4-16,-1-7-1 0,-6 2-7 15,6-3-19-15,1-5-37 0,-7 0-56 0,0-3-61 16,0-1-62-16,0-2-62 0,-6-6-40 16,5-1-34-16,-5-6-45 0,-7 1-54 15,0-3-62-15,0-1-20 0,-13 1 10 0,7-5 50 16,-8-3 87-16</inkml:trace>
  <inkml:trace contextRef="#ctx0" brushRef="#br0" timeOffset="4061.79">6037 6832 251 0,'-13'0'444'0,"6"0"48"0,1 0 27 0,-1 0-68 15,7 0-132-15,-6 0-111 0,6 0-60 16,0 0-20-16,-6 0 10 0,6-4 6 0,0 4 8 15,0 0-8-15,6 0-10 0,-6-3-22 16,6 3-26-16,1 0-27 0,-1-3-17 16,8 3-2-16,-2-4-23 0,8 0-36 0,-7 0-59 15,13 4-47-15,-6-4-47 0,12-3-49 16,-6 3-46-16,7-3-30 0,-1 4 0 0,1-5 3 16,0 5 16-16,-1-4 28 0,1-1 50 15,-7 0 61-15,6 5 50 0,-6-4 53 16,1-1 48-16,-2 0 40 0,-5 1 47 0,0 0 48 15,-1 3 48-15,-6-3 26 0,0 3 16 16,-7 1 38-16,1-1 41 0,0 4 41 0,-1-3 15 16,-6 3 6-16,0-4-7 0,6 4-42 15,-6 0-70-15,-6-4-86 0,6 4-68 0,-6 0-53 16,6-4-39-16,-7 4-22 0,0 4-17 16,1-4-4-16,-7 8-3 0,7-5 11 0,-8 4 4 15,2 4 8-15,-2 4 2 0,1 0 4 16,0 3 1-16,0 4-9 0,7 0-10 0,-8 4-19 15,8-1-16-15,6-2-17 0,-6 3-19 16,6-5-3-16,6-3 8 0,0 1 5 16,2-2 9-16,-2-2 7 0,7 1 6 0,0-6-3 15,0-3-1-15,7 2 6 0,-8-9 3 16,14 3-8-16,-6-6 4 0,6-3 2 0,0 0 5 16,0-5-3-16,0 0 10 0,-6 0 13 15,5-4 24-15,2 1 20 0,-8-5 23 16,1 1 21-16,-1 0 6 0,1-8 12 0,0 0-7 15,-7 1-16-15,-1-5-27 0,2-2-25 16,-8-2-26-16,-6 1-28 0,6 1-14 0,-6-5 3 16,0 3 15-16,0 6 17 0,0-2 21 15,-6 5 27-15,0 2 4 0,6 6-10 16,-6-2-9-16,-2 8-18 0,8 0-6 0,-6 0-6 16,0 7 4-16,6 1 8 0,-7-1 2 15,1 8 8-15,6-1-1 0,-7 8 4 0,7 4 10 16,0 4 5-16,0 3 10 0,0 3-1 15,7 4 10-15,-7 1-2 0,13-2-5 16,-7 2-2-16,8 0-3 0,-8-1 0 0,13 0-5 16,-6 1 0-16,0-4 2 0,1-1-3 15,4-3-1-15,-4 0 5 0,5-4-2 0,-5-3-3 16,-2-1-6-16,2-2-5 0,-8-5-8 16,7 0-6-16,0-3-3 0,-6-1 1 0,5-3 2 15,-5 0 9-15,6-3 3 0,-7-1 1 16,8-3 1-16,-8 0-2 0,7-5 2 15,-7 2-2-15,1-2 3 0,0 1 1 0,-1 0 4 16,0 4-4-16,2 0-2 0,-2 4 1 16,0-1 12-16,1 0 18 0,-1 4 25 0,1 4 24 15,6 3 21-15,-1 0 17 0,-4 4-9 16,4 0-12-16,1 0-21 0,1 3-18 16,-8-3-25-16,7 5-22 0,0-6-35 0,-7 5-58 15,8-8-71-15,-8 5-57 0,1-5-85 16,-1-4-138-16,-6 1-146 0,6-4-41 0,-6-4 16 15,0 1 29-15,-6-4 73 0</inkml:trace>
  <inkml:trace contextRef="#ctx0" brushRef="#br0" timeOffset="4252.18">7262 6627 339 0,'-7'-11'722'15,"7"4"126"-15,-7 0 86 0,7 2 51 16,0-2-228-16,0 3-248 0,0 1-182 15,0-1-110-15,0 0-76 0,0 1-39 0,0 0-22 16,0 3-21-16,0 0-23 0,-6-4-43 16,6 4-85-16,0 0-142 0,6 0-138 0,-6 0-170 15,0 4-200-15,7-4-133 0,-7 6-13 16,0-2 88-16,7 0 108 0,-1-1 160 16</inkml:trace>
  <inkml:trace contextRef="#ctx0" brushRef="#br0" timeOffset="4647.64">7450 6682 54 0,'7'11'264'0,"-1"-4"46"16,1 4 44-16,-1 0-44 0,1 4-64 0,5-1-22 16,-4 2-7-16,4 2-22 0,-5-4-29 15,6 5-27-15,-7-5-19 0,7 4-16 0,1-3-16 16,-8-4-9-16,7 3-6 0,0-5-7 15,-7 1-7-15,7-3-13 0,-6-3-11 0,0 3-13 16,5-3-9-16,-5 0-5 0,0-4-5 16,-1 0-2-16,0-4-1 0,1 4-9 0,0-7-8 15,6-1-9-15,-7 1-5 0,0-3-1 16,2-6-4-16,-2 6 5 0,0-6 10 16,0 2 8-16,1-1 5 0,0 5 2 0,-1-2 8 15,7 5 4-15,-7-4 1 0,2 8 7 16,4-1 19-16,2 0 26 0,-8 4 36 0,7 4 30 15,0 0 22-15,0-1 1 0,0 8-8 16,0-4-19-16,0 5-30 0,0-2-33 16,0 1-21-16,-7 0-5 0,8 0-20 0,-8 1-45 15,0-2-58-15,1-3-48 0,0 2-44 16,-7-2-85-16,6-4-122 0,-12-3-113 0,-1 4-46 16,0-8-8-16,1 4 14 0,-6-7 66 15,4 0 125-15</inkml:trace>
  <inkml:trace contextRef="#ctx0" brushRef="#br0" timeOffset="4823.39">7763 6579 86 0,'0'-14'596'0,"-7"3"157"15,7 0 94-15,0 3 56 0,0 1-123 16,0 3-197-16,-6 1-220 0,6 0-152 0,0-2-95 16,0 5-56-16,0-3-34 0,0 3-14 15,0 0-28-15,6 3-60 0,-6 2-98 16,7-5-108-16,-1 3-161 0,0 4-213 15,2 0-125-15,-8-4-21 0,12 2 57 0,-5-2 88 16,0-3 152-16</inkml:trace>
  <inkml:trace contextRef="#ctx0" brushRef="#br0" timeOffset="5045.68">8010 6338 285 0,'6'-3'439'0,"2"3"41"0,-8 0 33 15,6 0-67-15,0 0-145 0,1 6-44 16,-1 2-13-16,1 3-4 0,0-1 6 0,-1 9 0 16,0-5-7-16,0 8-68 0,2 4-44 15,-2 0-45-15,0-1-69 0,-6 8-69 16,7-3-69-16,-1-5-50 0,1 4-49 0,0-3-40 16,-1-4-38-16,0 0-39 0,8-4-30 15,-8-3-29-15,-6 0-27 0,6-1-28 0,-6-2 30 16,7-1 62-16,0-4 74 0</inkml:trace>
  <inkml:trace contextRef="#ctx0" brushRef="#br0" timeOffset="5401.05">8231 6770 136 0,'8'-3'243'0,"-2"-1"23"15,0 0-31-15,1 0-40 0,-1 0-35 16,1 4-14-16,0 0-2 0,-1 4 2 0,0 0 10 16,0 4 3-16,2-1 4 0,-2 0-4 15,0 4-13-15,1 3-16 0,6-2-30 16,-6 2-27-16,-1-3-20 0,0 3-17 0,8-6-12 15,-8 3-9-15,0-4-2 0,1 0-1 16,6-2-4-16,-6-1-1 0,-1-4-3 0,7 0-2 16,0-4 2-16,-7-1-3 0,8-2 5 15,-1-3-1-15,0-2 7 0,0 1 1 0,-1 0 0 16,-4 0 5-16,4 1 9 0,-5-2 22 16,6 5 11-16,-7 0 13 0,1 0 11 15,-1 7 8-15,-6-4 10 0,6 4 3 0,2 4 24 16,-2 3 17-16,-6 0 16 0,6 8 13 15,1-1 0-15,-7 5-6 0,7 3-33 0,-7-1-29 16,6 5-26-16,-6-4-21 0,0 4-31 16,0-4-14-16,0 0-22 0,0 1-27 15,0-9-39-15,0 4-59 0,0-7-48 0,0 4-61 16,0-8-38-16,0 0-77 0,0-7-122 16,-6 0-113-16,-1 0-32 0,0-3 12 0,1-5 28 15,-8-3 89-15</inkml:trace>
  <inkml:trace contextRef="#ctx0" brushRef="#br0" timeOffset="5679.6">8154 6454 105 0,'-14'-3'392'0,"14"3"62"16,-6-4 41-16,0 4-18 0,6 0-109 15,-7-3-83-15,7 3-34 0,0 0-15 0,0-4-6 16,0 4 15-16,7 0 18 0,-7 0 2 16,12-3-20-16,-5 3-24 0,6-4-25 15,0 0-36-15,7 0-42 0,-8 0-41 0,8 1-31 16,-6-4-32-16,5 3-42 0,-6 0-61 16,0 1-63-16,-1-5-67 0,-4 8-68 0,4-6-62 15,-5 2-115-15,-1 0-109 0,-6 0-64 16,0 0-3-16,-6 1 34 0,-1-4 52 15,-5 3 135-15</inkml:trace>
  <inkml:trace contextRef="#ctx0" brushRef="#br0" timeOffset="6143.15">6460 6282 244 0,'-6'4'408'0,"6"-4"51"15,-7 0 35-15,7 0-83 0,-6 0-106 16,6 0-85-16,0 0-53 0,-7 0-29 0,7 0-15 16,0 0-5-16,0 0-8 0,0 0-6 15,0 0-10-15,0 0-15 0,7 0-13 16,-7 0 3-16,6 3 17 0,-6-3 9 0,13 0 20 16,-6 0 15-16,5 4 11 0,2-4-5 15,5-4-16-15,-6 4-10 0,7 0-15 0,-7-3-16 16,7-1-14-16,-1 4-16 0,-6-3-14 15,6-1-13-15,-5 4-12 0,-2-4-3 16,2 1-5-16,-1 3-9 0,-7-4-31 0,8 4-27 16,-8-3-36-16,0 3-44 0,-6 0-54 15,6 0-47-15,-6 0-22 0,7 0-56 0,-7 0-84 16,0 0-75-16,0 0-72 0,0 3-7 16,0 1 14-16,-7-4 70 0,7 3 111 15</inkml:trace>
  <inkml:trace contextRef="#ctx0" brushRef="#br0" timeOffset="8794.12">3952 8887 22 0,'0'4'278'0,"8"-1"29"16,-8 0 22-16,0-3-45 0,0 6-63 15,6-6-36-15,-6 0 1 0,0 0 4 0,0 0 8 16,0 0 12-16,0 0 9 0,0 0 15 15,0 0 4-15,0 0 2 0,0 0 11 16,0 0-14-16,0 0-12 0,0 0-32 0,0 0-33 16,0 0-18-16,6 0-25 0,-6 0-9 15,-6 0-11-15,6 0-11 0,0 0-4 0,0 0-11 16,0 0-6-16,0 0-2 0,0 0-9 16,0 0-13-16,0 0-14 0,-6-6-12 0,6 6-15 15,0 0-20-15,-8 0-19 0,2 0-14 16,0 0-10-16,0 6-12 0,-2-6-15 0,-4 6-8 15,5-2 9-15,-6 3 12 0,0 1 4 16,0 3 15-16,0-4 17 0,0 4 14 0,0 3 4 16,6-3-2-16,-5 0 5 0,4 5-4 15,2-6-1-15,0 6-10 0,0-6 0 16,6 0-2-16,0 2-7 0,0 3-5 0,0-5-4 16,6 1 11-16,0-4 3 0,0 5 3 15,2-1 8-15,4-4 10 0,-5 4 5 0,6-4 2 16,0 0 1-16,0 1 0 0,0 0 1 15,7-2 1-15,-7 2-1 0,-1-4-7 16,2 3-8-16,6 0 3 0,-8 1-4 0,1-1-1 16,-6 0 0-16,6 0 5 0,-1 1 5 15,-4 0-3-15,-2-5-3 0,0 8 3 0,1-7 12 16,-7 3 0-16,0 0 2 0,0 0 12 16,0 1 9-16,-7 0-2 0,1-2-1 15,0 6 4-15,-8-4 7 0,8-2 2 0,-7 5 2 16,0-3 2-16,0-1 10 0,-7 0 15 15,8-3 15-15,-8 4 12 0,7-5 21 0,-7 0 22 16,0-3 3-16,1 0-5 0,-1 0-7 16,0 0-17-16,2-3-23 0,4 0-24 0,-5-1-19 15,5 0-22-15,2 0-33 0,6 0-37 16,-1-3-40-16,-6 4-48 0,13-5-61 16,0 5-52-16,0-5-42 0,0 5-88 0,6-4-102 15,8-1-100-15,-2 0-19 0,2 2 18 16,-2-2 40-16,8 0 107 0</inkml:trace>
  <inkml:trace contextRef="#ctx0" brushRef="#br0" timeOffset="9190.64">4181 9100 84 0,'6'-4'350'16,"1"0"40"-16,-1 1 25 0,-6-1-37 15,7 4-117-15,-7-3-95 0,6 3-55 0,-6 0-27 16,0 0-9-16,7 0 11 0,-1 3 7 16,-6 1 15-16,6 7 15 0,2-4 23 0,-2 4 16 15,0 4 1-15,1-1-8 0,0 4-16 16,-1 1-18-16,0 0-29 0,1-5-28 0,-1 4-22 16,1-3-5-16,0 0-5 0,-1-4-4 15,0-1-8-15,1-3 2 0,0-3 0 16,5 4-8-16,-5-8-2 0,6 0-5 0,0-4 2 15,1-4-9-15,-2 1-5 0,8 0 3 16,-7-4-1-16,-1 1-3 0,2-6 4 0,-1 6 2 16,-7-5-4-16,7-3-4 0,-6 3-3 15,-7 0 6-15,0 4-1 0,6 0-5 0,-6 0-6 16,-6 1-15-16,6 2-20 0,-7 0-15 16,7 5-27-16,-6-1-20 0,-1 1-14 15,1-1-5-15,6 4-11 0,-7 0-54 0,1 0-72 16,6 0-81-16,0 0-88 0,0 4-48 15,-6-4-4-15,12 0 49 0,-6 0 86 0</inkml:trace>
  <inkml:trace contextRef="#ctx0" brushRef="#br0" timeOffset="9782.12">4708 8788 21 0,'0'-10'419'0,"0"3"66"16,0-1 45-16,0 0 29 0,0 4-130 0,0 1-142 15,0 0-100-15,0 3-59 0,0 0-43 16,0 0-28-16,0 0-14 0,0 3-3 0,0 4 29 16,7 1 22-16,-1 7 35 0,1-1 35 15,0 4 30-15,-1 4 13 0,0 4-24 16,8-1-20-16,-8 5-23 0,0-1-26 0,7 0-30 15,-6 1-27-15,0-2-12 0,-1-2-14 16,0 1-8-16,0-2-7 0,2-3-6 0,-2-4 3 16,0-4 1-16,1 6-4 0,-7-10-7 15,7 2-7-15,-7-5-6 0,0 0-13 0,6-3-5 16,-6 3-2-16,0-3 0 0,7-4 4 16,-7 0 1-16,0 0 10 0,6-4-2 0,0-3 1 15,-6 3-7-15,8-7-4 0,-2 0-6 16,0 0-1-16,0 0 3 0,8-1 9 0,-8-2 5 15,7 7-3-15,1-4 16 0,-2 0 1 16,2 3 4-16,-2 5 3 0,1-4-1 0,1 3 14 16,-2 4-14-16,8-4-5 0,-14 4-2 15,8 4-1-15,-1 0 7 0,-1 3 3 16,-5 0 10-16,6 1 7 0,-7 3 3 16,1-4 4-16,0 4 7 0,-1-1-2 0,-6 2 4 15,0-1 4-15,0 4 3 0,-6-4 2 0,-1 0-6 16,0 3-8-16,-5-3-4 0,-8 1-6 15,7-2-5-15,-7 1-10 0,0 0 1 16,8-4 5-16,-8 5-4 0,1-5-14 0,-1-4-32 16,8 5-18-16,-2-4-31 0,1 0-34 15,0-4-30-15,6 0-22 0,-5 0-13 16,12 0-30-16,-6 0-21 0,6-4-61 0,6 0-80 16,-6-4-80-16,6 5-74 0,0-4-13 15,1-5 15-15,6 1 73 0,-6 1 102 0</inkml:trace>
  <inkml:trace contextRef="#ctx0" brushRef="#br0" timeOffset="10099.74">5157 8737 15 0,'7'-18'416'15,"0"3"68"-15,-7 1 46 0,6 2 37 16,0 1-106-16,-6 4-120 0,0 0-80 0,8 3-46 15,-8 1-40-15,0 3-21 0,0 0-20 16,6 0-20-16,-6 3 14 0,6 5 28 0,1 2 33 16,-1 5 34-16,1 3 9 0,6 4 6 15,-7 4-22-15,8 4-38 0,-8-2-33 16,7-2-44-16,0 7-25 0,-7-7-19 0,7 3-21 16,-6-3-7-16,0-1-10 0,5 1-8 15,-5-4-5-15,0 4 0 0,-1-8-3 0,1 4-10 16,-1-7-24-16,0 3-41 0,-6-3-80 0,7-1-105 15,-7-3-98-15,7 0-68 0,-7 1-69 16,0-6-86-16,0 2-44 0,0-4-32 0,0 0 28 16,-7-1 38-16,7-3 75 0,-7 0 118 15</inkml:trace>
  <inkml:trace contextRef="#ctx0" brushRef="#br0" timeOffset="10845.11">5301 8946 121 0,'-7'0'276'15,"1"0"34"-15,-1 0 11 0,-6 0-42 0,7 0-27 16,0 0-18-16,6 0-3 0,-8-4-8 16,2 4-9-16,6 0-8 0,0 0 6 15,-6 0 9-15,6 0 8 0,0 0 10 0,0 0-5 16,0 0-6-16,0 0-30 0,0 0-27 15,0 0-20-15,0 0-26 0,0 0-15 0,0 0-20 16,0 0-13-16,0 0-13 0,0 0-15 16,0 0-7-16,0 0 0 0,0 0 2 0,0-3-6 15,0 3-5-15,0 0-3 0,6 0-3 16,-6 0-3-16,6 0-7 0,2-4 2 16,-2 4-2-16,0 0 2 0,7 0-2 0,-6-4-2 15,6 4 2-15,0-3-4 0,0 3-1 16,0 0-25-16,0-4-47 0,0 4-80 15,0 0-102-15,-6 0-91 0,5 0-107 0,2-4-137 16,-8 4-134-16,1-3-22 0,-1 3 44 0,1-4 62 16,-1 0 93-16,1 1 151 0</inkml:trace>
  <inkml:trace contextRef="#ctx0" brushRef="#br0" timeOffset="11467.67">5587 8697 237 0,'0'-7'415'0,"0"-1"56"16,7 0 41-16,-7 1-68 0,0 4-85 0,0-1-44 16,0 1-10-16,0 3-2 0,0-4 3 15,0 4-4-15,0-4-35 0,0 4-51 0,0 0-63 16,0 0-47-16,0 0-39 0,0 0-31 16,0 4-10-16,0-4-10 0,0 0-6 0,7 4-4 15,-7-1 4-15,6 8 10 0,-6-4 7 16,6 5 10-16,1 2 12 0,-7 1 6 0,7 3-1 15,-1 4-5-15,-6-3-6 0,6 2-5 16,1 2-12-16,0-5-6 0,-1 3-10 16,-6-2-1-16,7 4-1 0,-1-6-2 0,0 2 2 15,2-4-1-15,-8 2-6 0,6-6-6 16,0 4-8-16,0 0-9 0,-6-4-10 0,7 1-9 16,0-6-1-16,-1 5-6 0,-6-3-6 15,7-1 2-15,-7-3 0 0,6-1 8 16,0 5 6-16,2-5 15 0,-2 1 12 0,0-4 5 15,0 0 11-15,2 0 4 0,4 0 6 16,-5 0-2-16,6-4-2 0,0 1 5 0,-7-1-5 16,8 0 3-16,-2-3 4 0,2 3 5 15,-8-4 5-15,7 2 1 0,1-5 5 16,-2 2-2-16,-6-1-4 0,8 0-2 0,-8-2-3 16,1 1 4-16,-1 0 9 0,0 0 6 15,2 1 5-15,-8 2 5 0,6 1-2 0,-6-4 0 16,0 7-8-16,0-3-3 0,0 3-7 15,0 0-5-15,-6 4-5 0,6 0-5 0,-8 0-12 16,2 4-7-16,0 0-3 0,-1 7-3 16,1 0 4-16,-1 4-6 0,0-1 5 15,1 4 2-15,0 5 1 0,6-6-2 0,0 2-2 16,0-1 8-16,6 1-1 0,-6-5 0 16,6-3 4-16,1 0-1 0,6 0 1 0,0-4 0 15,1 1 1-15,4-5-4 0,2-3-17 16,0 0-22-16,-1 0-39 0,7-3-61 0,-6-5-76 15,-1 1-94-15,-5 0-71 0,5-1-142 16,-6 1-171-16,0-4-58 0,-7 0 12 0,1 4 63 16,-7-4 70-16,0-1 155 0</inkml:trace>
  <inkml:trace contextRef="#ctx0" brushRef="#br0" timeOffset="12227.43">7476 8997 226 0,'0'4'401'0,"0"4"30"0,0-5 22 15,-6 0-67-15,6 1-119 0,0 3-89 0,0 2-49 16,0-3-18-16,0 2-6 0,0-2-6 16,0 2-10-16,0 0 3 0,6-1 12 15,-6 4 8-15,0-4-5 0,0 0-9 0,0 0-7 16,7 5-22-16,-7-5-24 0,0 0-46 15,0-3-50-15,6 3-48 0,-6-3-74 0,0 3-88 16,0-4-85-16,0-3-48 0,6 4-33 16,-6-4-48-16,8 0 20 0,-2-4 66 0,0 1 69 15</inkml:trace>
  <inkml:trace contextRef="#ctx0" brushRef="#br0" timeOffset="12406.11">7639 9074 38 0,'6'0'287'0,"1"-3"55"16,-7 3 52-16,7-4-34 0,-1 4-45 15,-6 0-35-15,6 0-29 0,1 4-21 16,-7-1 9-16,7 1 2 0,-7 0-8 0,0 3-16 16,6-4-14-16,-6 5-25 0,0-1-59 15,0 0-40-15,0 1-28 0,0-1-27 0,0 0-45 16,7 1-69-16,-7-1-64 0,0 0-132 16,0 0-156-16,0-3-139 0,0 0-49 15,0 0 18-15,0 0 39 0,6-4 110 0</inkml:trace>
  <inkml:trace contextRef="#ctx0" brushRef="#br0" timeOffset="19046.02">4083 11569 63 0,'0'0'266'15,"7"-4"31"-15,-7 4 27 0,0 0-57 0,0 0-47 16,0 0-17-16,0-3-4 0,6 3-1 15,-6 0-4-15,0 0-14 0,0 0-17 16,0 0-21-16,0 0-13 0,0 0-3 0,0 0 1 16,0 0 16-16,0 0 10 0,0 0 1 15,0 0 1-15,0 0-9 0,0 0-10 16,0 0-12-16,0 0-18 0,0 0-4 0,0-4-9 16,0 4-6-16,0 0-8 0,0 0-7 15,0 0-2-15,0 0-3 0,0 0-1 0,0 0 0 16,0 0-1-16,0 0-3 0,0 0-5 15,0-4-6-15,0 1-13 0,0 3-11 16,0-5-7-16,0 2-6 0,0 0-1 0,0-1-3 16,0-3-1-16,0 4 1 0,-6-2-4 15,6 2-2-15,0-1-4 0,0 0 0 0,-7 1-2 16,7-1-7-16,0 4-3 0,-7-4-11 16,7 0-13-16,-6 4-9 0,0-3-7 15,-1 3-4-15,1 0 0 0,-1 0 1 0,0 3 10 16,1 1 1-16,0-4 3 0,-8 4 0 0,8 3 2 15,-7-3 9-15,0 3 2 0,6-2 8 16,-5 1 1-16,4 2 9 0,-4 3-6 16,6-4-2-16,-2 4 1 0,2-4-6 0,0 4-3 15,-1 0-6-15,1 0-3 0,-1 0-9 16,7 0-12-16,-7 4-4 0,7-4 1 16,0 0-8-16,0-1 3 0,0 2 5 0,7-1 7 15,-7 0 9-15,7 0 8 0,-1-4 14 16,1 4 7-16,-1 0 6 0,8-4 4 0,-2 5 1 15,2-1 0-15,-2-4 0 0,1 4-4 16,7-4 4-16,-8 4-1 0,8-3 2 16,-6 2-2-16,5-2 3 0,1-1 5 0,-8 0 0 15,2 4 1-15,-8-4-1 0,7 1-2 16,-7-1 6-16,1 0 7 0,0-2 16 0,-1 2 14 16,-6 0 17-16,0-3 30 0,0 3 7 15,0 0 6-15,-6-3 5 0,-1 3-3 16,-6 1-13-16,0 3-17 0,7-8-6 0,-14 5-9 15,7-2-8-15,-6 2 0 0,-1 0 0 16,1-5 2-16,-1 1 0 0,0-1-2 0,1 2-9 16,5-5-9-16,-4 0-8 0,4 0-9 15,-5 0-16-15,5-5-23 0,2 5-31 0,5-3-32 16,-6-1-44-16,13 1-61 0,-6-5-64 16,-1 5-49-16,7-5-50 0,0 1-108 15,7 0-105-15,-1-1-67 0,0 5 4 0,1-5 32 16,0 1 62-16,5 0 125 0</inkml:trace>
  <inkml:trace contextRef="#ctx0" brushRef="#br0" timeOffset="19897.56">4207 11741 136 0,'6'-4'407'16,"1"0"52"-16,-1 1 37 0,-6-1-32 15,6 4-120-15,-6-3-112 0,0 3-73 0,0-4-39 16,8 4-26-16,-8 0-20 0,0 0-14 16,0 4-14-16,0-1-10 0,0 1 14 15,0 7 14-15,6 0 16 0,-6 4 12 0,0 0 13 16,6 3 10-16,-6 4-17 0,7 0-20 0,-7-4-16 16,0 4-9-16,7-3-15 0,-7-5-14 15,6 1-11-15,-6-1-3 0,6-3-9 16,-6-3-2-16,7-1 2 0,-1 0-1 0,-6 1 0 15,7-5 1-15,0 1 0 0,-1-4-3 16,7 0 1-16,-6 0-3 0,5-4 2 0,-5 1-4 16,6-2 4-16,0-1 3 0,1-5-2 15,-2 3 2-15,1-3-1 0,-6-3 1 16,6 3 0-16,-1-3 4 0,-4-6 3 0,-2 6-1 16,7-4 1-16,-7-1 7 0,1 1-2 15,-1 3 0-15,1 1-3 0,-7 3 2 0,6 0 1 16,1 0-5-16,-7 4-3 0,0 3-2 15,0 0-3-15,7 0-2 0,-7 4 5 16,0 0 3-16,0 4 10 0,6 4 0 0,-6-1 9 16,6 4 4-16,1 4-2 0,0-4-4 15,-7 3-3-15,6 1-4 0,0-4-8 0,1 0-2 16,-1 0 0-16,1-4-1 0,0 0-1 16,-1 0 3-16,0-2 6 0,2 1 0 15,4-6 3-15,-6 4-2 0,8-4 0 0,-1-4-1 16,-7 1-5-16,8 0 0 0,-2-5 0 15,1 0 5-15,0-2 4 0,0-1 11 0,1-3 5 16,-2-2 6-16,-6 2 3 0,8-4-3 16,-8-1 0-16,1 1 1 0,-1-4-3 15,-6 0-5-15,7-1-2 0,-7 2 2 0,0-1-2 16,0-4-17-16,-7 8-8 0,7-4-2 16,-6-1 4-16,6 6-2 0,-7-2 0 0,1 4 6 15,6 5 2-15,-6-2 0 0,6 1-9 16,-8 4-4-16,8 4 0 0,-6-4-1 15,6 7 2-15,0-4-1 0,0 4-3 0,-6-4-1 16,6 4-6-16,0 0 1 0,0 0 1 0,0 4-3 16,6 0 6-16,-6 3-1 0,0 3 5 15,6 6 3-15,-6-2 6 0,8 4 5 16,-2 4 12-16,0 0 19 0,1 4 8 0,-7-1 5 16,6 1-2-16,1 0 5 0,0-1-10 15,-7 1-13-15,6-4-11 0,0 0-8 0,-6-3-6 16,6-1-5-16,2-4-6 0,-8 1-1 15,6 0-3-15,0-4-11 0,-6-4-22 16,7 0-30-16,0 0-33 0,-7 1-48 0,6-5-45 16,-6 2-34-16,7-2-24 0,-7 0-16 15,6-3-2-15,0 0 13 0,-6 0-6 0,8-3-41 16,-2 0-52-16,-6-2-38 0,6-2-58 16,-6-4-36-16,0 0 16 0,0 0 67 0,0-3 83 15</inkml:trace>
  <inkml:trace contextRef="#ctx0" brushRef="#br0" timeOffset="20358.95">4721 11576 112 0,'0'0'220'0,"0"0"11"0,0 0-19 0,0 0-21 16,0 0-10-16,-6 0-9 0,6 0-2 15,0 0-7-15,0 0-3 0,0 0-5 0,0 0-5 16,0 0-9-16,0 0-14 0,0 0-13 16,0 0-16-16,0 0-15 0,0 0-13 0,0 0-10 15,0 0-10-15,0 0-10 0,0 0-7 16,0 0-6-16,0 0-9 0,0 0-10 15,0 0 0-15,0 0-4 0,0 0-1 0,0 0-3 16,0 0-3-16,0 0 4 0,0 0-4 16,6 0 3-16,-6 0 0 0,0 0 0 15,0 0 7-15,0 0-5 0,0 0 0 0,0 0 1 16,0 0 0-16,0 0-3 0,0 0-1 16,0 0 0-16,0 0 1 0,0 0-2 0,0 0 0 15,0 0 2-15,0 0-1 0,0 0-1 16,0 0 3-16,-6 0-2 0,6 0 0 0,0 0-6 15,0 0-4-15,6 0-6 0,-6 0-21 16,0-4-31-16,0 4-65 0,0 0-88 16,0 0-92-16,0 0-108 0,0 0-45 0,0 0 1 15,0 0 48-15,7 0 83 0</inkml:trace>
  <inkml:trace contextRef="#ctx0" brushRef="#br0" timeOffset="20961.16">4793 11601 54 0,'0'0'190'0,"0"4"19"15,7-4-40-15,-7 0-28 0,0 0-15 16,6 0 0-16,-6-4 8 0,0 4 3 0,0 0 0 15,0 0-6-15,6 0-5 0,-6 0-2 16,0-3-8-16,6 3-6 0,-6 0-6 16,8-4-5-16,-2 4-8 0,-6-3-14 0,6 3-14 15,1-4-11-15,-7 4-12 0,7-4-8 16,-7 4-6-16,6 0 0 0,1 0-3 0,-1 0-1 16,0 0 2-16,2 0-1 0,4 0-1 15,-6 4-4-15,1 0-1 0,6-1-1 16,0 4-1-16,-7 1 0 0,8 0 2 0,-2-1 3 15,2 4 2-15,-8-3 1 0,7-1-2 16,1 4 1-16,-8-4 4 0,6 0 3 0,-4 4-2 16,-2-3-3-16,0-1 0 0,-6 0-3 15,7-3 1-15,0 3 0 0,-7-3 8 0,0 3 28 16,0-4 27-16,0 5 23 0,0 0 8 16,-7 2 6-16,0-2 2 0,1 0-21 15,0 2-31-15,-8-2-20 0,8 2-10 0,-7-2-14 16,0 3-12-16,6-3-4 0,-5-2 3 15,-2 2-5-15,2-5-7 0,-2 5-2 0,8-5 5 16,-1 1-3-16,-6-4 3 0,6 3-3 16,1 1-1-16,6-4-2 0,-6 0 0 15,6 4 0-15,0-4-7 0,-6 0 0 0,6 0 6 16,0 0-2-16,0 0-10 0,0 0-7 16,0 0-12-16,0 0-15 0,0 0-32 0,0 0-29 15,0 0-23-15,0 0-18 0,6 0-4 16,-6-4-2-16,0 4-5 0,6 0-24 15,0-4-48-15,1 1-63 0,0-1-67 0,-1 1-83 16,1-5-21-16,-1 5 28 0,0-5 62 16,2-2 81-16</inkml:trace>
  <inkml:trace contextRef="#ctx0" brushRef="#br0" timeOffset="21377.57">5080 11360 271 0,'0'-11'312'0,"0"4"39"0,-7 0-20 16,7-1-55-16,0 4-47 0,0 1-22 0,0-1-15 16,0 4-22-16,-6-3-31 0,6 3-32 15,0 0-28-15,0 0-27 0,0 3-10 0,0 1-11 16,0-1 29-16,0 9 50 0,6-1 30 15,-6 3 17-15,7 4 22 0,-7-2 20 16,6 1-10-16,0 5-43 0,-6-3 1 0,7 2 1 16,0 1-3-16,-1 1-9 0,0-1-12 15,-6 0 5-15,7-1-24 0,0 1-14 0,-1-3-25 16,-6 3-18-16,7-4-5 0,-7 0-10 16,6-3-2-16,-6 0-8 0,0-1 3 0,6 1-5 15,-6-4-9-15,0 0-6 0,0-3-6 16,0-1 3-16,0-3-3 0,0 3-11 0,0-3-18 15,0-1-31-15,0 1-43 0,0-1-49 16,0 1-47-16,0-4-44 0,0 4-35 16,0-1-13-16,0 1-13 0,-6-4-50 0,6 0-57 15,0 4-43-15,-6-4-45 0,-1 0-26 16,1 0 18-16,6 0 76 0,-7-4 94 0</inkml:trace>
  <inkml:trace contextRef="#ctx0" brushRef="#br0" timeOffset="21806.51">5086 11631 114 0,'0'-4'248'0,"0"1"20"16,0-1-25-16,-6 4-24 0,6-3-8 15,0-1 3-15,-7 4 8 0,7-4 13 0,0 4-3 16,-6 0-23-16,6 0-30 0,0-4-22 15,0 4-19-15,-7 0-2 0,7 0 1 16,0 0 4-16,0 0 0 0,0 0-8 0,0 0-14 16,0 0-21-16,0 0-16 0,0-4-18 15,0 4-8-15,0 0-7 0,0 0-11 0,0 0-9 16,0-3-10-16,7 3-3 0,-1 0-9 16,1-4-3-16,-1 1-4 0,7-1 7 0,0 4 10 15,0-4 15-15,0 1 10 0,6-1 18 16,-5 0 18-16,-2 1 1 0,8-1 0 15,-7 1-11-15,0 3-1 0,0-4-2 0,1 4-14 16,-8 0-3-16,0-4-3 0,1 4-4 16,-1 0-9-16,1-3-17 0,-7 3-8 0,6 0-10 15,-6 0 0-15,7 0 1 0,-7 0-1 16,0 0-13-16,0 0-21 0,6 0-27 0,-6 0-48 16,0 0-54-16,7 0-60 0,-7 0-46 15,7-5-35-15,-1 5-70 0,-6-3-77 0,6 3-80 16,-6-3-34-16,7 3 7 0,-7-4 31 15,7 0 89-15</inkml:trace>
  <inkml:trace contextRef="#ctx0" brushRef="#br0" timeOffset="23273.06">5360 11316 201 0,'-7'0'263'0,"7"0"29"16,0 0-36-16,-6-3-33 0,6 3-16 15,0 0 0-15,0 0-1 0,-7 0-7 0,7 0-12 16,0 0-17-16,0 0-26 0,0 0-24 16,-7 0-22-16,7 3-13 0,0-3-10 15,0 0-2-15,0 0 0 0,0 0-7 0,0 0-5 16,0 0-9-16,0 4-5 0,-6-1 3 16,6 1 7-16,0 4 9 0,-6-1 17 0,6 4 18 15,0 4 19-15,0-1 3 0,0 4 11 16,0 1-3-16,-7 3-9 0,7-4-5 15,0 8-13-15,0-4-14 0,0 3-28 0,7 1-12 16,-7-1-10-16,0 1-14 0,0-4-9 16,6 0-3-16,0 0-1 0,-6-3-1 0,7-5-2 15,0 4-6-15,-1-7 3 0,7 4 2 16,-7-4 3-16,8-3 2 0,-2-1 0 16,2 0 6-16,-1-7-5 0,6 4-4 0,-6-4-1 15,7-4-2-15,-7 4-8 0,6-3 5 16,-6-4 1-16,7 3 0 0,-7-4-2 0,6-3 11 15,-6 4 18-15,1-5 9 0,-2 5 14 16,2-4 9-16,-2 0 6 0,-5 1-4 16,0-6-5-16,-1 6-14 0,1-1-12 0,-1 0-7 15,-6-4-9-15,0 4-9 0,0-4-13 16,0 4-5-16,0 0-6 0,-6 4-10 0,6-4-8 16,-7 4-3-16,7 3-3 0,-6-4-2 15,6 5-9-15,-7 3 4 0,0-3 4 16,1 3 4-16,0 0 9 0,-1 3 3 0,0 5 9 15,1-5 5-15,6 8 3 0,-6 0-7 16,-1 0-16-16,7 3-13 0,0 2-14 0,0-6-19 16,0 6-19-16,7-2-3 0,-1-3 8 15,-6-1 4-15,6 2-4 0,1-5-2 0,6 0 16 16,-7 1-19-16,1-5-27 0,6 1-33 16,-6-4-22-16,5 0-24 0,-4-4-73 0,4 1-54 15,1-1-39-15,-6-3-14 0,6 0-5 16,-7-1 14-16,8-3 59 0,-8 4 79 0,6-4 71 15,-4 0 63-15,-2 4 51 0,0-5 49 16,1 2 42-16,-1-2 36 0,1 5 42 16,-7-4 45-16,7 4 40 0,-7 3 30 0,6-3 18 15,-6 3-4-15,6 1-22 0,-6-1-36 16,0 4-36-16,0 0-35 0,7-4-40 0,-7 8-23 16,0-4-7-16,7 4-3 0,-1-1 28 15,0 4 32-15,1 1 27 0,0-1 22 16,-1 4 11-16,1 0 0 0,5 0-29 0,-4 0-29 15,-2 1-20-15,6 2-20 0,-5 1-12 16,0-5-3-16,-1 5-12 0,1-4-12 0,-1 4-6 16,0-5-8-16,2-2-4 0,-8 0-7 15,6-1 5-15,-6 0 3 0,6-3 1 16,-6 0 10-16,0-4 2 0,0 4 12 0,0-4 8 16,0 3 13-16,0-3 11 0,0 0 0 15,6 0 0-15,-6 0 7 0,0 0-11 0,0 0-8 16,0 0-7-16,0 0 0 0,0 0-7 15,0 0-6-15,0 0 1 0,0 0 4 16,0 0-2-16,0 0 3 0,0 0 3 0,0 0 2 16,0 0-1-16,0 0-7 0,0 0-1 15,0-3-11-15,0 3 4 0,0 0-7 0,0 0-6 16,0 0-6-16,0 0-3 0,0 0 1 16,0 0-14-16,0 0-2 0,0 0 2 0,0 0 4 15,0-4-1-15,0 4-5 0,0 0 8 16,0 0 0-16,0 0-1 0,0 0-3 15,0 0 0-15,0 0 3 0,0 0-3 0,0 0 3 16,0 0-1-16,0 0-1 0,0-4 4 16,0 4-5-16,-6 0 1 0,6-4-2 0,0 4 0 15,0 0 1-15,0 0 0 0,0-4 2 16,-6 4 0-16,6-3 0 0,0-4-3 16,0 3-3-16,0 0-7 0,-6-4-3 0,6 1-10 15,0 0-6-15,0 0-2 0,0-1-12 16,0-2-2-16,0 2-7 0,0-3 1 0,0 0 1 15,6 0-4-15,-6 1 7 0,6-2-5 16,0-2 8-16,2 2 4 0,-2-2 5 16,0 3 6-16,7-4 13 0,-6 4 11 0,0 0 1 15,5 0 5-15,-6 0 7 0,2 0 6 16,-2 4 3-16,0 3 5 0,1-3 6 0,0 4 6 16,-7-1-3-16,6 0-5 0,-6 1-3 15,7 3-3-15,-7 0-1 0,0 0-9 16,0 0 0-16,6 0-2 0,-6 0-4 0,0 0-1 15,0 0-2-15,0 0-3 0,6 0 2 16,-6 0 2-16,0 0 0 0,0 0-2 0,0 0-3 16,7 0-3-16,-7 0-16 0,0-5-23 0,0 5-47 15,0 0-59-15,0 0-80 0,0-4-68 16,0 2-97-16,7-6-119 0,-7 1-111 0,0 0-42 16,0-1 25-16,0 1 44 0,6-1 95 15,-6-3 134-15</inkml:trace>
  <inkml:trace contextRef="#ctx0" brushRef="#br0" timeOffset="24009.04">7821 11601 278 0,'0'4'400'16,"0"-4"39"-16,7 4 27 0,-7-4-101 0,0 0-113 15,0 0-77-15,0 4-42 0,0-4-31 16,0 0-15-16,6 4-5 0,-6-1 9 0,0 1 30 16,0 3 26-16,0-3 26 0,7 4 8 15,-7-1 4-15,0 4-12 0,0-4-40 0,0 0-34 16,7 0-28-16,-7 5-24 0,0-5-19 15,0 0-11-15,6 4-5 0,-6-4-9 16,0 0-20-16,0 1-26 0,0 0-45 0,0-1-53 16,0 0-44-16,6-3-48 0,-6 0-60 15,0 3-60-15,0-3-42 0,0-4-36 0,0 3-54 16,0-3-5-16,0 0 48 0,0 0 73 16,0-3 81-16</inkml:trace>
  <inkml:trace contextRef="#ctx0" brushRef="#br0" timeOffset="24249.96">7971 11661 58 0,'7'-4'243'15,"-7"4"35"-15,6 0 32 0,-6 0-29 16,6 0-16-16,2 0-5 0,-8 0 5 0,6 4-12 16,-6-4-6-16,6 3 29 0,-6 1 20 15,6 0 8-15,-6 2-7 0,8 2 3 16,-8 0-14-16,6-1-61 0,-6 0-56 0,0 0-36 15,0 4-25-15,6 0-26 0,-6-3-23 16,0 3-24-16,0-4-35 0,0 1-63 0,0 3-81 16,0-4-94-16,0-3-102 0,-6 3-163 15,6-4-176-15,0 1-49 0,-6 0 20 16,-2-4 68-16,2 0 78 0,6 0 158 0</inkml:trace>
  <inkml:trace contextRef="#ctx0" brushRef="#br0" timeOffset="28510.91">4102 14221 21 0,'0'0'105'0,"0"0"-22"16,0 0-22-16,0 0-12 0,0 0-11 0,0 0-3 16,0 0-7-16,0 4-5 0,0-4-1 15,0 0-4-15,0 0 1 0,0 0-1 16,0 0 1-16,0 0 2 0,0 0-2 0,0 0 1 15,0 0-1-15,0 0-2 0,0 0-2 16,0 0-4-16,0 0-4 0,0 0-3 0,0 0-4 16,0 0 0-16,0 0-2 0,0 0-3 15,0 0-7-15,0 0-10 0,0 0-14 0,0 4-19 16,0-4-30-16,0 0-44 0,0 0-16 16,0 0-3-16</inkml:trace>
  <inkml:trace contextRef="#ctx0" brushRef="#br0" timeOffset="30932.14">4688 14305 273 0,'7'-3'371'0,"0"-1"40"0,-7 0-6 16,0 4-90-16,6-3-97 0,-6 3-72 0,0 0-45 15,0 3-15-15,7 1 6 0,-7 3 2 16,6 5 13-16,-6-2 30 0,7 6 26 15,-7-6 2-15,7 9-14 0,-1-5-1 0,0 4-7 16,0 1-31-16,2-1-39 0,-2-3-25 16,0 2-14-16,1-1-15 0,-1-6-12 0,1 2-4 15,0-1 0-15,-1-3-1 0,0-5 4 16,0 0 3-16,2 1 3 0,-2-4-2 16,0-4 1-16,1 1 2 0,0 0 1 0,6-9 2 15,-7 1 4-15,0 0 9 0,2-3 4 16,-2-1 3-16,-6 0 7 0,6-3 1 0,-12-1-7 15,6 2-15-15,-6-2-8 0,-2 1-5 16,2 0-19-16,0 2-5 0,-7 2-1 16,6-1 2-16,-6 4-1 0,7 0-6 0,-8 4 1 15,8 0-2-15,0 3-8 0,-1 0-9 16,0 0-17-16,1 4-26 0,-1 4-28 0,1-4-29 16,6 4-24-16,-6 0-32 0,6 3-48 15,0-3-55-15,0 3-54 0,0 0-42 16,6 0-53-16,-6-3-14 0,6 3 40 0,1-3 71 15,-1-4 77-15</inkml:trace>
  <inkml:trace contextRef="#ctx0" brushRef="#br0" timeOffset="32596.86">4017 14273 191 0,'0'0'248'0,"-6"0"12"16,6 0-63-16,0 0-71 0,0 0-53 15,-6 3-31-15,6-3 0 0,6 4 51 0,-6 3 57 16,0 4 45-16,6 4 42 0,-6-1 23 16,8 6-3-16,-8 0-46 0,6 6-44 0,0 0-19 15,1 0-9-15,0-1-8 0,-7 4-1 16,6-3-8-16,1-4-11 0,-1 0-22 0,-6 0-27 15,6-8-12-15,1 5-13 0,-7-8-10 16,7 1-5-16,-7-2-4 0,6-6-5 16,-6 3-9-16,0-3 3 0,6 0 7 0,-6-4 10 15,0 0 6-15,7 0-2 0,-7-4 6 16,7-7-5-16,-1 0 1 0,-6-4-10 0,7-3-2 16,-1-4-2-16,0-4 9 0,-6 1-8 15,7-1-9-15,-7-3 5 0,0-1-5 16,0-3-2-16,0 8-9 0,-7-4 7 0,7 0 3 15,-6 3-6-15,6 3 4 0,-6 2 6 16,6 2 6-16,0 8-3 0,-7 0 4 0,7 0-3 16,0 5-1-16,0 2-6 0,0 0-11 15,0 4 1-15,0 0-5 0,0 4 2 0,0 3-1 16,7 4 0-16,-1 3 6 0,0-3-4 16,1 8 0-16,0-1 1 0,5-4-5 15,-4 5 2-15,4-4 2 0,-5-4 3 0,6 3 2 16,-7-6 2-16,7-1 6 0,-7 0 3 15,8-3-1-15,-8-4-2 0,8 0 3 0,-2 0 1 16,-5-4 1-16,6-3 3 0,0 0-2 16,-7-1 6-16,8-3 1 0,-2 1 0 15,1-2 12-15,-6-2 6 0,0 2 5 0,-1-2 7 16,8-1-2-16,-8-3 2 0,-6 3-5 16,6 4 0-16,1-3 1 0,-1 7-8 0,-6-5 4 15,0 8-1-15,7-2-6 0,-7 2-11 16,0 0-13-16,0 4 0 0,0-4-13 0,0 4-13 15,0 4-4-15,0-4 7 0,6 8 18 16,-6-2 14-16,7 10 15 0,-7 2 18 16,6 3 11-16,0 2 2 0,2 6-11 15,-2 0-6-15,0 1-3 0,-6-1-6 0,7 0-7 16,-1 0-8-16,1-4-4 0,-7 1-7 16,6-3-8-16,-6-5-4 0,7 0-4 0,-7-3 1 15,6-1-7-15,-6-3-17 0,0 0-36 0,7-3-41 16,-7-4-55-16,0 3-65 0,7-4-56 15,-7 1-48-15,6-4-23 0,-6 0-45 16,6 0-83-16,1-4-91 0,-7-3-39 0,7 0 12 16,-7-1 29-16,0-3 72 0,6 0 132 15</inkml:trace>
  <inkml:trace contextRef="#ctx0" brushRef="#br0" timeOffset="33158.48">4780 14350 227 0,'6'-3'310'0,"-6"3"27"0,0 0-21 0,0-4-78 16,-6 4-63-16,6 0-42 0,0 0-31 16,0 0-15-16,-7 4-4 0,7-1 2 0,-6 0 2 15,6 5 1-15,-6-2 12 0,6 6 3 16,0-1-9-16,0 3-12 0,0 5-10 15,0-1-6-15,6 0-17 0,-6 0-12 0,6 4-5 16,1-3-4-16,-1-1-8 0,1-4-4 16,0 2 0-16,5-5-2 0,-6-1 12 0,2-2 17 15,-2-5 19-15,7 1 15 0,-6-4 13 16,-1 0 20-16,7-4 2 0,1 1-4 16,-8-5-3-16,6 1-3 0,-5-4 13 0,0 4 12 15,-1-5 17-15,1-2 4 0,-1 3-2 16,-6 1-2-16,0-6-23 0,0 2-36 0,-6 2-47 15,-1-2-33-15,-6 0-26 0,6-1-32 16,-5 4-21-16,-2 0-12 0,8 1-6 16,-7-2-7-16,0 5-14 0,6 3-16 0,1-4-18 15,0 8-19-15,-2-3-12 0,2 0-8 16,0 3-5-16,6 0-15 0,-6-4-28 0,6 4-47 16,0 4-48-16,0-4-49 0,0 3-70 15,0 0-4-15,6-3 37 0,-6 5 64 16</inkml:trace>
  <inkml:trace contextRef="#ctx0" brushRef="#br0" timeOffset="33623.33">5191 14280 326 0,'6'-4'420'0,"0"1"51"0,1-1 38 16,-1 4-104-16,1-3-84 0,-7 3-27 0,0 0-2 15,0 0-5-15,0-4-1 0,0 4-13 16,0 0-32-16,0-4-55 0,-7 4-60 16,7 0-47-16,-6 0-40 0,-1 4-21 0,7-4-9 15,-6 7-10-15,-8-3-6 0,8 3 5 16,0 0 1-16,-1 4-5 0,-6 0-2 0,7 4 1 16,-7-4 4-16,6 4-2 0,0 2-1 15,7-2-1-15,-6 1-13 0,6-2-25 0,0 0-20 16,0 1-14-16,6-4-4 0,-6 0-3 15,7-1 8-15,6 2 23 0,0-4 20 16,0-5 12-16,0 5 6 0,7-5 8 0,-1 1 3 16,1 0 6-16,0-4-2 0,-1 3 2 15,0-3 0-15,-6 0-2 0,1 0 3 16,-2 4 6-16,-5-4 2 0,0 0 0 0,-1 3 10 16,-6-3 14-16,0 5 8 0,7-5 9 15,-14 6 15-15,7-2 1 0,-6 6 0 0,-1-2-9 16,0 3-6-16,-5 4-15 0,-2-4-14 15,1 3-5-15,0 1-11 0,0-4-12 0,1 4-31 16,-2 0-45-16,8-4-53 0,-7-1-48 16,6-2-45-16,1 0-63 0,-1-5-86 15,7-3-69-15,0 0-50 0,7-3-39 0,-7-5-1 16,6-4 47-16,7-2 100 0</inkml:trace>
  <inkml:trace contextRef="#ctx0" brushRef="#br0" timeOffset="34061.25">5372 14247 98 0,'0'-36'341'16,"7"2"75"-16,-7 5 61 0,0 3-28 0,0 4-18 16,0 4-27-16,0 3-39 0,0 5-45 15,0-1-47-15,0 8-46 0,0-6-67 0,0 6-57 16,0 3-37-16,0 0-29 0,-7 0-19 16,7 6-10-16,0 6-1 0,7 6 11 15,-7 1 8-15,7 3 11 0,-1 4 13 0,8-1 17 16,-8 5 15-16,7-1-2 0,6 0-1 15,-6 4-15-15,7-4-2 0,-1 5-12 0,-6-10-9 16,7 2-2-16,-1 0-6 0,-5-4 0 16,-2-4-5-16,1-4 0 0,-6-2-6 15,0-1 0-15,-1-3 6 0,0-1 10 0,1-3 13 16,-7-1 16-16,7 1 16 0,-7-1 16 16,0-3 19-16,0 0 7 0,0 0-13 0,0 0-21 15,0-7-17-15,-7 0-25 0,0-5-20 16,1 2-18-16,0-6-6 0,-1-1-6 15,0-5-9-15,-6 3-3 0,7-3-7 0,0 1 1 16,-1 2 1-16,7 1 0 0,-7 0 8 16,7 3 4-16,7 0 2 0,0 1-3 0,-1 3 4 15,0-1 1-15,7 2 0 0,-6 2-2 16,6 1 4-16,7 0-2 0,-8 4-5 16,2-5-15-16,5 8-28 0,-5-4-49 0,-2 0-84 15,8 4-94-15,-7 0-94 0,-1 0-115 16,2 0-142-16,-2 0-128 0,-4 0-13 0,4 0 46 15,-5-4 73-15,-1 4 117 0</inkml:trace>
  <inkml:trace contextRef="#ctx0" brushRef="#br0" timeOffset="34929.25">6311 14023 179 0,'0'-3'433'15,"0"-1"59"-15,0 4 33 0,0-4-44 16,0 1-131-16,6-1-120 0,-6 0-66 0,0 4-29 16,0-3-3-16,0 3 7 0,0-4-2 15,-6 4-6-15,6-4-13 0,0 0-23 0,0 1 0 16,-7-1-8-16,7 1 1 0,-7 3 2 16,1-4-5-16,6 4-2 0,-7-3-26 0,1 3-18 15,0 3-16-15,-8-3-15 0,8 7-3 16,-7 0-4-16,0 1-6 0,6 7-2 15,-5 3 2-15,-2 1 1 0,1 2-2 0,6 1-5 16,1 4 3-16,0 0 3 0,-1-1 1 16,7 1-1-16,-6-3 0 0,6 2 2 0,6-7-5 15,1 4 2-15,-1-4-3 0,0 1 2 16,1-1-1-16,6-3 7 0,1-1 5 16,-2 1-4-16,1-4 2 0,0 0 0 0,0 0-4 15,1 0-5-15,-8-4-1 0,0 4 3 0,1-7 5 16,-1 3 9-16,-6 0 6 0,7 1 4 15,-7-2 1-15,0 3 3 0,-7-2-5 0,1 0-7 16,-1 1 1-16,1 3-2 0,-8-4-3 16,8 4 0-16,-7-4 0 0,0 3-4 15,0-2-1-15,1 3-14 0,-2 0-18 0,1-4-23 16,0 1-28-16,7-1-35 0,-7 0-45 16,6-2-32-16,0-2-14 0,7 1-42 0,0-4-60 15,0 0-57-15,7-4-43 0,0 1-50 16,-1-2-36-16,7-6 24 0,0 0 68 0,0-3 85 15</inkml:trace>
  <inkml:trace contextRef="#ctx0" brushRef="#br0" timeOffset="35936.71">6422 14335 264 0,'0'-8'316'0,"6"5"25"0,0-1-44 16,-6 1-73-16,0 3-61 0,0 0-35 0,0 7-18 15,0 0-5-15,-6 5 8 0,6-2 3 16,0 4 4-16,0 1-12 0,0 7-12 0,6-3-12 15,-6 3-16-15,7 0-11 0,-1 0-16 16,1-4-11-16,-1 5-3 0,1-9-7 0,-1 0-7 16,0 1-2-16,2-8 5 0,-2 4 5 15,0-7-1-15,7-1 2 0,-6 1 5 16,6-4 2-16,0-4 0 0,-6-3 6 0,5 0 4 16,2-4 13-16,-2 0 5 0,1-1 8 15,1-2 6-15,-2-4 0 0,2 4-1 0,-8-5-11 16,0 4-14-16,1-3-18 0,0 3-12 15,-1-3-10-15,1 7-7 0,-7 1-4 16,6 2 0-16,-6 0-1 0,0 5 0 0,6-1-3 16,-6 4-3-16,0 4 0 0,8-1 6 15,-8 5 6-15,6 6 1 0,0 1 5 0,0 0 6 16,1-1 2-16,0 5 4 0,-1-1 1 0,1-4-3 16,5 5-2-16,-4-4 0 0,4-4 2 15,-5-5 6-15,6 2 7 0,-7 0 14 16,1-5 14-16,6-3 9 0,0-3 9 0,0-1 2 15,-6-4-7-15,5-2-1 0,2-4 0 16,-1-5 8-16,-7 1 7 0,8-2 4 0,-8-1 6 16,0-5-1-16,0 4-10 0,1-7-14 15,0 4-22-15,-1-8-16 0,-6 3-14 16,7-3-10-16,-7-3-7 0,0 3-4 0,0 3 3 16,0-3 11-16,0 8 12 0,0 3 13 15,0 4 5-15,0 4 2 0,0-2 1 0,0 9-10 16,0-1-13-16,0 1-15 0,0 3-10 15,0 1-8-15,0 3-5 0,0 3-2 16,0 5 4-16,0 3 3 0,0 6 6 0,0 3 4 16,6 5 5-16,0 1 2 0,2 3-3 15,-2 3 1-15,0 2 0 0,0-5 3 0,8 5-2 16,-8-6 0-16,7 2 4 0,-6-4 1 16,6-4-1-16,-7-1-1 0,0-2-1 0,2-5-3 15,-2-3-2-15,0 0 0 0,1-3 1 16,-1-1 6-16,-6-3 2 0,7-1 13 0,-7 0 9 15,7-3 2-15,-7 0 3 0,6 0-1 16,0-6 1-16,1 2-7 0,0-3-6 16,-1-4-9-16,0 0-4 0,1 0-6 0,0-4-4 15,6 5-8-15,-7-2-6 0,0 5 4 16,1-5-6-16,0 9-6 0,-1-4-5 0,0 0-5 16,8 4-1-16,-8-1-6 0,1 4 0 15,-1 0 5-15,8 4 9 0,-8-4 7 16,6 6 1-16,2-2 11 0,-8 3 2 0,7 1 2 15,-6-1-1-15,0 0 2 0,5-3 5 16,-5 4-6-16,-7-2 3 0,7-2 6 0,-1 3-3 16,-6-3-2-16,6 0 1 0,-6-1 8 15,0-3 2-15,0 4-8 0,0 0 2 0,-6 3 1 16,6-3 0-16,-6-1-3 0,-1 5-2 16,0-5 4-16,-5 5-3 0,5-5 4 15,-6 4 0-15,0-2-2 0,7-2 1 0,-8 1-3 16,2 0 2-16,5-1-6 0,-6 0 0 15,6 2 4-15,1-2-3 0,0 1 4 0,-2-4-3 16,2 4 6-16,0-4-3 0,-1 3-6 16,0-3 0-16,7 0-2 0,-6 0-1 15,6 4 1-15,0-4 3 0,0 0-6 0,0 0-13 16,0 0-23-16,0 0-27 0,0 0-40 0,0 0-45 16,0 0-37-16,0 0-43 0,0 0-27 15,0 0-24-15,0 0-49 0,6-4-73 16,-6 4-81-16,7-3-56 0,0-5-5 0,-1 5 21 15,0-8 69-15,8 3 109 0</inkml:trace>
  <inkml:trace contextRef="#ctx0" brushRef="#br0" timeOffset="36991.82">7339 14118 69 0,'7'-14'399'0,"-7"-1"64"0,0 1 43 15,0 2 22-15,0-2-115 0,7 2-76 0,-7 2-25 16,0-1 0-16,0 4 7 0,0-1 6 16,0 5-8-16,0-1-32 0,0 0-46 15,0 0-55-15,0 4-46 0,0-3-45 0,0 3-39 16,0 3-25-16,0-3-20 0,0 8-5 16,6 3 5-16,-6 4 19 0,6-1 13 0,1 9 10 15,0 2 15-15,6 1 6 0,-7 3 1 16,0 0-14-16,8 0-7 0,-8 5-11 0,0-5-11 15,8-4-8-15,-8 5-8 0,1-8-7 16,-1 0-3-16,1-4 0 0,-1 0-7 16,1-3-3-16,-7-4-5 0,6 0-13 0,-6 0-17 15,0-4-26-15,6-3-21 0,-6 0-30 0,0-1-34 16,0 1-24-16,0-4-34 0,0 0-41 16,0 0-43-16,-6 0-21 0,6-4-14 15,-6-3-32-15,-1 0-26 0,1-1-4 0,-1-3 17 16,1 0 17-16,-7 0 34 0,6 0 66 15,0 0 87-15,-5 4 80 0,5-4 69 16,0 0 55-16,1 5 41 0,0-6 36 0,-1 4 26 16,7 1 30-16,-6 0 23 0,-1-1 11 15,7 1 2-15,-7 0-12 0,7 3-18 0,0-3-18 16,0 7-14-16,0-4 6 0,-6 1 4 16,6 3 6-16,0-4 2 0,0 4-12 0,0 0-22 15,0 0-29-15,6 0-10 0,-6 0-17 16,7 0-4-16,-7 0 3 0,7 0 0 0,6 0 1 15,-7 4-18-15,0-4 0 0,8 0-6 16,-2 0-3-16,2-4 1 0,5 4 0 16,-6-3 5-16,0-1 0 0,7 0-9 0,-7-4-7 15,6 1 2-15,-6 0 8 0,1 0 7 16,5-1 0-16,-6 2 11 0,0-6 3 0,-7 4 3 16,8-2-5-16,-2 2-1 0,-5-3-3 15,0 0-5-15,-1 0-5 0,0 4-9 16,1-4-4-16,-7 0-15 0,0 0-3 0,7 0-6 15,-7 0-3-15,-7 0-8 0,7 0-11 16,0 0 2-16,-7 5-1 0,7-3 1 16,-6 2 1-16,6 3 2 0,0-3 9 0,-6 7-2 15,6-4-2-15,0 4-5 0,0 0 0 16,-7 0 4-16,7 0-5 0,0 4 4 0,-7 3-2 16,7 4-1-16,0 4 4 0,-6-1 0 15,6 5-2-15,0-1-1 0,0 4 7 16,0-3 6-16,6 6-2 0,-6-2 2 0,0 3 1 15,7-1 2-15,0-3 1 0,-7 3 0 16,6-3 2-16,0-4-4 0,1 2 5 0,0-6-6 16,-1 0-4-16,1-3 2 0,-1 1-3 15,0-6 0-15,8 2 1 0,-8-1 1 0,0-3 3 16,1-4 1-16,6 0 4 0,-6 0 3 16,5-4 0-16,2 0-3 0,-8 1-7 0,8-5-5 15,-2 5 1-15,1-8-6 0,-6 3-5 16,6-2-4-16,-7 2-5 0,1-3-13 0,-7 1-18 15,7-6-14-15,-7 6-2 0,0-2-2 16,0 1 10-16,0 4 10 0,0 0 15 16,-7 3 11-16,7 1 6 0,-7 3 2 0,1 0-4 15,6 3 5-15,-6 1 2 0,-1 7 5 16,0-4-2-16,7 4 5 0,-6 4 2 0,6 0-3 16,0-1 2-16,0 0-3 0,6-2 2 15,-6-1-1-15,7 0 8 0,0-4 3 0,-1 0 2 16,0 1 6-16,8-5 2 0,-2 1-9 15,8-4-28-15,-7 0-44 0,7-4-65 16,-8 1-70-16,8-1-68 0,-7-3-53 0,7-1-68 16,-8-3-92-16,-4 4-72 0,4-4-47 15,-5 3 9-15,-7-2 28 0,0 3 73 16,0 0 125-16</inkml:trace>
  <inkml:trace contextRef="#ctx0" brushRef="#br0" timeOffset="37682.44">7242 14079 178 0,'-7'3'241'0,"7"-3"9"0,0 0-19 16,0 0-13-16,0 0-8 0,0 0 0 0,0 0 4 16,0 0-3-16,0 0-11 0,0 0-16 15,0 0-19-15,0 0-21 0,0-3-12 16,0 3 5-16,0 0 10 0,0 0 13 0,0 0 10 16,0 0 7-16,0 0-5 0,0 0-12 15,0 0-18-15,0 0-18 0,0 0-10 0,0 0-7 16,0 0-9-16,0 0-8 0,0 0-4 15,0 0 2-15,0 0-4 0,0 0 0 16,0 0 6-16,0 0 1 0,0 0-1 0,0 0-4 16,0 0-2-16,0 0-7 0,0 3-7 15,0-3-14-15,0 0-5 0,0 0-13 16,0 0-12-16,0 0-8 0,0 0-7 0,7-3-1 16,-7 3-4-16,6 0 0 0,1-4 3 15,6 4 3-15,-1-4 3 0,2 0-4 0,-1 0 2 16,0 1-2-16,6 0-4 0,-5-1-4 15,-2 0 1-15,2 1 1 0,-8 0-2 0,7 3 3 16,-7-6 1-16,1 3 4 0,0 3-2 16,-7-3 4-16,6 3 1 0,-6 0 0 0,0-4-1 15,6 4-2-15,-6 0 0 0,0 0-3 16,0 0-3-16,0 0-10 0,0 0-22 0,0 0-40 16,0 0-64-16,0 0-96 0,0 4-113 15,0-4-84-15,0 0-109 0,0 0-126 16,0 0-95-16,0 0 9 0,-6 3 69 0,6-3 69 15,-6 0 121-15</inkml:trace>
  <inkml:trace contextRef="#ctx0" brushRef="#br0" timeOffset="38970.83">8511 14211 128 0,'0'0'325'0,"0"0"37"0,0 0 37 0,0 0-60 16,0 0-68-16,0 0-44 0,0 0-24 15,0 0-18-15,0 0-19 0,0 0-6 0,0-4 6 16,0 4-4-16,0 0-7 0,-6 4-2 16,6-4-10-16,0 0-25 0,0 0-33 15,0 0-25-15,0 4-12 0,0-4-14 0,0 3 3 16,6-3 6-16,-6 3-2 0,0 5 0 16,0-5-5-16,8 1-7 0,-8 3-8 0,0-3-9 15,0-1-6-15,6 1-3 0,-6 4-6 16,0-4-13-16,0-1-31 0,6 1-47 15,-6-1-46-15,0 1-55 0,7-4-97 0,-7 0-101 16,6 3-75-16,-6-3-74 0,7 0-13 16,-7 0 21-16,6 0 82 0,1-3 107 0</inkml:trace>
  <inkml:trace contextRef="#ctx0" brushRef="#br0" timeOffset="39187.28">8649 14185 78 0,'0'0'297'15,"6"-4"40"-15,-6 4 36 0,0 0-52 16,6 0-57-16,-6 0-32 0,0 4-20 0,0-4-19 16,0 4-16-16,0-4-16 0,0 3-5 15,7 0-7-15,-7 5-10 0,0 0 3 0,0-4-1 16,0 2-16-16,7 5-19 0,-7-3-22 16,6-1-19-16,-6 0-24 0,6 1-37 0,-6-1-46 15,7 0-52-15,-7 0-74 0,7-3-130 16,-7 3-132-16,6-3-114 0,-6 0-32 15,0-1 8-15,0-3 48 0,0 0 117 0</inkml:trace>
  <inkml:trace contextRef="#ctx0" brushRef="#br0" timeOffset="55100.32">10531 13701 80 0,'0'0'238'0,"0"0"35"0,0 4-10 0,0-4-24 15,0 0-16-15,-7 0-5 0,7 0 0 16,0 0-3-16,0 0-16 0,0 0-14 16,0-4-26-16,0 4-22 0,0 0-19 0,0 0-14 15,0 0-3-15,0 0 2 0,0 0 4 16,0 0 8-16,0 0 1 0,0 0-4 0,0 0-4 16,0 0-15-16,0 0-6 0,0 0-9 15,0 0-3-15,0 0 0 0,0 0-5 16,0 0-4-16,0 0 0 0,0 0-3 0,0 0-11 15,0 0-5-15,0 0-5 0,0 0-3 16,0 4-3-16,0-4-11 0,0 0-3 16,0 0-2-16,0 0 0 0,0 0-1 0,0 3-14 15,0-3 6-15,0 4 0 0,0-4-8 0,0 7 3 16,0 1 3-16,0 2 8 0,7 2 0 16,-7 6 10-16,6 0 3 0,-6 1-1 0,6 3-5 15,2 0-3-15,-2 3-2 0,0-3-9 16,1 0-1-16,-1 4-4 0,1-7 1 0,-1 2 6 15,1-3-2-15,-1 1 1 0,0-5-1 16,-6 1-1-16,8-4-1 0,-8 0-6 16,6-3 5-16,-6-1-5 0,0 0 4 0,0-3-2 15,0 3 0-15,0-3 1 0,0-4-9 16,0 3 3-16,0-3-3 0,0 4 0 0,0-4-2 16,0 0-4-16,0 3-2 0,0-3-9 15,0 0-10-15,-6 0-13 0,6-3-18 16,0 3-19-16,0 0-26 0,0-4-41 0,-8 4-47 15,8 0-41-15,0-3-56 0,0-1-100 16,-6 0-106-16,6-3-82 0,0 3-13 16,-6-3 17-16,6 0 56 0,-7-1 113 0</inkml:trace>
  <inkml:trace contextRef="#ctx0" brushRef="#br0" timeOffset="55572.62">10518 13705 25 0,'0'-7'249'15,"0"-5"40"-15,0 5 38 0,6 0-53 16,-6-4-29-16,7 4-14 0,-1 0-9 0,-6-1-12 16,6-3-17-16,2 4-17 0,-2-1-32 15,0-4-19-15,1 6-14 0,-1-2-11 16,1 2-4-16,-7-2 1 0,6 1 4 0,1-1-3 15,-1 4-11-15,0-3-13 0,2 4-14 16,-8-1-16-16,6 0-13 0,0 1-8 0,1-1-6 16,0 0-5-16,-1 4-5 0,1-3-4 15,-1 3-1-15,7 0-3 0,0-4-3 16,0 4 4-16,0 4 2 0,0-4 1 0,7 3-2 16,-8 1 5-16,8 3 2 0,-7 1 0 15,7-2-1-15,-8 6 1 0,8-1 4 0,-6 0-5 16,-8 3 2-16,7 1 1 0,-7 3 4 15,1-2 2-15,-7-2-1 0,0 4 4 16,0-3 4-16,-7-1 1 0,-6 1 7 0,1-1 0 16,-2-2 9-16,-6 2-6 0,-5-2-1 15,-1-2-4-15,0 1-12 0,0 0-5 16,-1 0-1-16,-5-3 0 0,6-1-11 0,-1 0 1 16,2 1 4-16,5-5-4 0,8 1-26 0,-2-4-34 15,8 3-48-15,-1-3-49 0,1 0-57 16,12 4-88-16,-6-4-84 0,13-4-74 15,-7 4-61-15,8 0-14 0,-1-3 24 16,0 3 75-16,0 0 92 0</inkml:trace>
  <inkml:trace contextRef="#ctx0" brushRef="#br0" timeOffset="56226.04">10831 13902 65 0,'6'-3'266'0,"-6"3"43"0,6 0 38 16,1 0-43-16,0-4-32 0,-7 4-20 16,6-4-14-16,0 4-21 0,1-3-33 15,-7 3-31-15,6-3-28 0,1 3-19 0,0 0-11 16,-1 3-1-16,0 0 6 0,1 5 8 15,6 4 5-15,-7-2-3 0,1 1-8 0,-1 4-15 16,1 3-17-16,6 0-16 0,-13 0-13 16,6 1-9-16,2 4-5 0,-8-6-6 15,6 2 1-15,-6-1-2 0,0-4-6 0,0 5-1 16,0-5-3-16,0-3 3 0,0 0-7 16,0-4-6-16,-6 1 6 0,6 0 0 0,0-2-2 15,0-6-2-15,-8 4 18 0,8 0 19 16,0-4 7-16,0-4 5 0,0 4-1 15,0-4 3-15,0-2-15 0,0-2-21 0,8 0-6 16,-8 1-6-16,6 0-2 0,0-4-7 16,0-3 1-16,1 2-4 0,0-2-6 0,6-5-1 15,-1 5-1-15,-4-1 9 0,4 1-4 16,1-1 1-16,0 0 2 0,7 4 3 16,-7 0 3-16,0 0-5 0,6 4-1 0,-6 0 5 15,1 3 2-15,-2-3-1 0,2 3 1 16,-2 4 1-16,2-4 6 0,-8 4 0 0,7 0 2 15,-7 4 0-15,2 0-3 0,-2 0 3 16,-6-1-2-16,6 4 10 0,-6 4 4 16,6 0 8-16,-6 0 11 0,0 4 1 0,0-1 7 15,0 1 3-15,0-1-1 0,0-2-10 16,7 2-6-16,-7 1-2 0,0-4-4 0,0 0-8 16,7 0-7-16,-7 0 2 0,0-4-2 15,6 1-4-15,-6-2-9 0,7 2-10 0,-1-4-20 16,1 0-34-16,0-4-39 0,-1 4-48 15,0-4-59-15,0 3-41 0,8-6-45 16,-8 3-59-16,1-4-58 0,6 0-45 0,-13 0-54 16,7 0-19-16,-7 0 29 0,6-2 69 15,-6 2 89-15</inkml:trace>
  <inkml:trace contextRef="#ctx0" brushRef="#br0" timeOffset="56454.64">11261 13789 329 0,'-8'-7'457'0,"8"0"59"16,0-1 65-16,-6-3-62 0,6 8-112 0,0-5-92 16,0 4-65-16,-6 0-54 0,6 1-61 15,0 3-57-15,0-4-40 0,6 4-30 0,-6 0-46 16,6 4-49-16,-6-4-60 0,8 3-120 15,-2 1-139-15,0 4-135 0,0-4-43 0,1-1 5 16,0 0 34-16,-1 5 110 0</inkml:trace>
  <inkml:trace contextRef="#ctx0" brushRef="#br0" timeOffset="58702.97">11567 13998 21 0,'-8'-4'413'16,"8"0"63"-16,0 0 37 0,-6 1 31 0,6-1-126 15,0 1-137-15,0 3-82 0,0-4-37 16,0 1-17-16,0-1-6 0,0 4-1 0,0-3-10 15,0 3-7-15,0 0-7 0,0-4-10 16,0 4-10-16,0 4-10 0,6-4-3 0,-6 3-5 16,8 4 0-16,-8 0 0 0,6 4-3 15,0 0-9-15,1 4-9 0,-7 0-9 16,6 3-17-16,1 0-11 0,-7 1-7 0,6-5-3 16,1 1 0-16,-7 0-1 0,6-4-2 15,0 0-1-15,-6 0-2 0,0-5-2 0,8-2-2 16,-8 4 0-16,6-8 5 0,-6 4 2 15,6-4-3-15,1-4-2 0,0 0 0 16,-1-4-5-16,1 2-3 0,-1-5-2 0,7-4 2 16,0 0 4-16,-7-3-2 0,8 0 6 0,-8-1-3 15,7 1-2-15,-7 0-3 0,1-4-6 16,0 3-3-16,-1 1-1 0,0 4-2 0,2-1 3 16,-8 4-1-16,6 0 5 0,-6 4 4 15,0 4-3-15,6 3 9 0,-6 0-2 16,0 6 5-16,7 2 2 0,-7 6 3 0,0 1 2 15,6 3-2-15,-6 4-3 0,7 0 5 16,-1 5-7-16,-6-3-1 0,7-2 2 16,-1 0 0-16,0 1 1 0,2-9 2 0,-2 1-2 15,0-5 4-15,1-2 0 0,0 0-1 16,5-2 1-16,-5-6-6 0,-1 0 3 0,8 0-2 16,-8-6-2-16,0 2 3 0,8-4-4 15,-8-3 3-15,7 0 1 0,-7 0 0 0,1-3-3 16,0 2-6-16,-1-2 1 0,0-1-7 15,2-3-7-15,-2 7-9 0,-6-3 3 16,6 2 2-16,-6 1 1 0,6 0 0 0,-6 8 5 16,0-5 4-16,7 5 1 0,-7 3 1 15,0 3 4-15,7 1 5 0,-7 0-1 16,6 3 7-16,-6 4 3 0,7-1-2 0,-1 6-4 16,0-6 0-16,2 6 2 0,-2-6 2 15,6 1-2-15,-5-3 5 0,6 2 0 0,0-6 2 16,1 0 1-16,-8 0 3 0,7-4-3 15,0-4-4-15,0 0 4 0,7 0-4 16,-8-3 2-16,2 0 0 0,-2 0 11 0,2-4 2 16,-1 0 6-16,-1-1 2 0,-4 2-2 0,4 0-4 15,-6-6-8-15,1 5-8 0,-7 0-8 16,7 0-3-16,-7 0-1 0,6 4-2 16,-6 0-4-16,0 0 1 0,0 3 1 0,-6 0-4 15,6 4-1-15,-7 4-1 0,7 0 5 16,0 6 5-16,-7 1 2 0,7 0 2 0,0 7 3 15,0 1 2-15,0-1-9 0,7 4 2 16,-7 0 3-16,7-4 3 0,6 1-2 0,-7-5 5 16,8 1 4-16,-2-5 4 0,2-2-1 15,-2-4 4-15,1 0-1 0,1-4-5 0,-2-4 2 16,2-4-7-16,5 1-1 0,-12 0 2 16,6-4-1-16,-7-3-4 0,0 2 2 15,1-2 2-15,0-5-9 0,-7 5-6 0,-7-4-3 16,0-2-1-16,1 3-9 0,0-2-15 15,-7 1-21-15,-1 0-16 0,2 0-7 0,-8 3 1 16,7 0 1-16,0 3 13 0,0 6 26 16,-1-2 14-16,2 5 5 0,6 0 11 15,-8 6 1-15,8-3 3 0,-1 7 0 0,7-3 7 16,-6 8 2-16,6-6-7 0,0 9 7 16,0-4 2-16,6 4 1 0,1-1 0 0,6 0-1 15,0-2 9-15,-1-1-2 0,2-4 11 16,-1 0 12-16,7 1 9 0,-8-5 11 15,8-3 0-15,-7 0 2 0,7-3-3 0,-1-1 2 16,0-3 10-16,1-4 9 0,-7 0 17 16,7-1 12-16,0 2 8 0,-8-4-2 0,1-1-11 15,1 0-14-15,-8-3-18 0,0 3-18 16,0-4-16-16,-6 5-13 0,0-4-11 0,0 3-9 16,0 4-4-16,0 0-3 0,-6 0-2 15,6 4 0-15,-6-1-2 0,6 5 3 16,-6 3 5-16,-1 0 3 0,0 3-2 0,1 1 1 15,-1 3 5-15,7 4-1 0,-6-4-9 16,6 5 2-16,-6-1 6 0,6 0-1 0,6-1 1 16,-6-2 5-16,6-1 7 0,1 0-1 15,-1-2 0-15,8-2 3 0,-2-3 0 0,2 3-3 16,5-6-3-16,-6 3 1 0,6-3-1 16,-5-2-1-16,5 2-2 0,1 3 1 0,-8-4-3 15,8-3 2-15,-6 7 3 0,-2-4 10 16,1 4 8-16,-6 0 10 0,-1 0 9 15,1 7 8-15,-1 1 1 0,0 0-4 0,2 2-9 16,-8 0-5-16,0 6-6 0,0 2-7 16,0-3-8-16,0 3-7 0,0 0-3 0,0 1-1 15,0-5-5-15,0 6-3 0,0-10 3 16,0 0 0-16,0 2-1 0,0-5-7 16,6 0-2-16,-6-3-3 0,0 0-8 0,6-1-3 15,1-3-10-15,-1 0-3 0,7-3-7 16,0-1-10-16,-6 0-1 0,12-3-4 0,-5-4 0 15,5 0-2-15,-6 0-6 0,6-4-6 16,1-3-5-16,6 3 3 0,-7-3 3 16,1 0 8-16,6 3 18 0,-6-3 20 0,-1 0 14 15,7 3 11-15,-6 1 16 0,-7 2 9 16,7 1 8-16,-8 0-4 0,-5 4 3 0,0 3-5 16,-1 1-6-16,1-1-8 0,-7 4-2 15,0 0 4-15,0 4 3 0,-7-1 5 0,1 5 0 16,-1-1 4-16,-6 4 2 0,1 0-2 15,-2 7 1-15,-6 1 5 0,7-1-2 16,1 0-2-16,-8 4-6 0,7 0-6 0,6 0-5 16,-6-4-9-16,7 1-3 0,-1-5 5 15,1 1 2-15,6-4 10 0,0 0 9 0,0-4 2 16,6-3 2-16,1 3-2 0,6-7-3 16,-7 0-3-16,14-4-4 0,-7 1-8 15,0-4-1-15,6-1-2 0,1-3 0 0,-6-3-7 16,4 2-2-16,2-2 3 0,-7-4 1 15,1-1 2-15,4 1 0 0,-4-4 5 0,-1-3 0 16,-7-1-1-16,8 0 3 0,-8-3-5 16,0 0-5-16,0-1 0 0,2 2-4 0,-2-2 3 15,-6 0-7-15,0 1 1 0,-6 0 1 16,6 3-1-16,-8 4 1 0,2 0-1 0,0 4 1 16,0 3 3-16,-2 1-1 0,2 6 1 15,-7 1 2-15,7 3-1 0,-1 4 0 16,-6 4-1-16,7 0 2 0,0 7 0 0,-2 3 2 15,2 4 0-15,0 4 1 0,6 4 1 16,-7 4 2-16,7-2 1 0,7 2 1 0,-1 3 3 16,-6-3 1-16,6-1-2 0,8-3 5 15,-2-1 2-15,2 0 0 0,-1-6 3 16,-1-1-1-16,8 1 0 0,-6-5-3 0,5-2-4 16,1-2 0-16,-2-3 4 0,-4-3-5 0,6-1-1 15,-1-3 0-15,1 0 0 0,-1-3-2 16,-6-1-13-16,6 1 3 0,-5-4 2 0,6 0-1 15,-8-1-3-15,1 1 0 0,-6-1 3 16,6 1 1-16,-7 0-5 0,0-1-1 0,2 5 2 16,-2 0 1-16,0 3-4 0,-6 0 4 15,7 3 2-15,-7 0 0 0,0 5 0 16,7 3 0-16,-7 0 0 0,0 4-1 0,0-5 0 16,6 4 2-16,-6-2-3 0,7 2-16 15,-7-3-29-15,6 0-45 0,-6-2-68 0,6-3-95 16,-6-2-100-16,0 0-72 0,0-4-116 15,7 0-107-15,-7-4-87 0,0 0 12 16,0-2 61-16,0-3 65 0,0-2 133 0</inkml:trace>
  <inkml:trace contextRef="#ctx0" brushRef="#br0" timeOffset="58886.53">13605 13734 181 0,'-6'-15'537'0,"-2"1"127"0,8-1 106 16,-6 0 60-16,6 5-185 0,0 2-145 0,0 1-132 15,6 0-117-15,-6 3-104 0,0 0-56 16,8 0-42-16,-2 4-27 0,0 0-20 0,1 0-54 16,-1 4-79-16,1 0-89 0,6 0-81 15,-7 3-114-15,8 0-120 0,-8-3-68 16,0 3-48-16,8 4 24 0,-8-4 47 0,1 5 100 16,5-5 119-16</inkml:trace>
  <inkml:trace contextRef="#ctx0" brushRef="#br0" timeOffset="59541.18">13944 13796 263 0,'19'4'465'0,"-6"-8"107"16,0 1 130-16,0-1 19 0,-6 0-86 15,-1-2-79-15,0 2-61 0,2-4-87 0,-8 8-115 16,0-4-103-16,0 0-66 0,-8 4-48 16,2 0-33-16,0 0-20 0,-1 4-10 15,-6 4-4-15,0 0 1 0,0 2-3 0,0 1-1 16,0 0-3-16,0 4-3 0,0-1 0 15,6 1-1-15,-6-1-5 0,7 2-1 16,6-2-7-16,-6 1-5 0,-2-4-5 0,8-4-6 16,0 0-2-16,8 1-7 0,-8-1-4 15,6-7-9-15,0 4-14 0,1-4-8 0,6-4-12 16,0 0-2-16,0 1 3 0,6-5 5 16,-5 5 14-16,-2-5 3 0,8 1 14 0,-7 0 15 15,1-5 12-15,-2 5 4 0,1 0 7 16,0-1 11-16,-6 1-2 0,-1 3-1 15,8 1-1-15,-8-1 0 0,0 4-5 0,1 0-3 16,-1 0 7-16,1 0-7 0,-1 4 5 16,-6-1 6-16,7 5 1 0,-1-5 3 0,1 5-4 15,6-1 6-15,-7-3 2 0,1 2-2 16,6 0 7-16,-7-3 3 0,7 0 0 0,-6-3 0 16,6 0-5-16,-7-3-1 0,8 0 3 15,-2-3-3-15,-5 0-1 0,6-2 1 0,-6-3 2 16,5 4-2-16,2-8-4 0,-8 5 0 15,7-5-3-15,-6 0 6 0,6-3-5 0,-7 0-3 16,0-1-5-16,2 1 2 0,-8-4 2 16,6 4-5-16,0-5-2 0,-6 6 1 15,0-5-1-15,0 0 0 0,0 2 0 0,-6 3 0 16,6-1 1-16,-6-1 2 0,6 5 1 16,0 3 0-16,-8 0-5 0,8 7 5 0,-6-4 4 15,6 5-3-15,-6 3 2 0,-1 0-1 16,7 3 5-16,-6 5 5 0,-1 3 15 0,7 0 23 15,-7 7 25-15,7 1 23 0,-6-1 24 16,6 7 8-16,0 1 6 0,6-4-11 0,-6 7-15 16,0-3-17-16,7-1-21 0,0 1-15 15,6-4-20-15,-7 0-10 0,8 1-11 0,-8-5-15 16,6-4-36-16,2 4-79 0,-1-7-105 16,0 0-119-16,-6 1-134 0,5-5-174 15,-6-3-141-15,8-4-19 0,-8 0 57 0,1 0 93 16,0-4 121-16</inkml:trace>
  <inkml:trace contextRef="#ctx0" brushRef="#br0" timeOffset="61076.55">15005 13522 118 0,'6'-8'330'0,"-6"1"65"0,0 3 60 0,0-3-57 16,0 0-50-16,7 3-32 0,-7 0-9 15,0-2-14-15,0 6-18 0,0-4-3 0,0-1 1 16,-7 5-1-16,7-3-19 0,0 3-21 15,0 0-24-15,0 0-35 0,0 0-37 16,0 0-35-16,0 0-29 0,0 8-20 0,0-2-1 16,0 6 0-16,0 2 6 0,0 5 0 15,0 3-2-15,0 0-9 0,0 7-13 16,0-3-5-16,0 3-5 0,0-4-7 0,0 1-7 16,0-4-2-16,7 0-2 0,-7-4-3 15,0-2-2-15,0-2 4 0,0-3 2 0,0-4 3 16,7 0 6-16,-7-3 4 0,0 0 1 15,0-4 1-15,0 0-4 0,0-4-2 0,6 0-4 16,-6-7-5-16,6 0-3 0,-6-3-2 0,8-1 3 16,-8-7-5-16,6 4 1 0,0-4-1 15,-6-1 0-15,0-2-2 0,7-1-3 16,-7 0-1-16,0 2-2 0,6-7-1 0,-6 3-3 16,7 2 3-16,-7-4-2 0,6 1 5 15,1 4 4-15,-7 3 1 0,6 3 4 16,0 1-3-16,-6 8 3 0,8-2-1 0,-2 4-1 15,0 5 0-15,1 3 0 0,-1 3 0 16,1 5 1-16,-1 4 3 0,1 6 1 0,5 0-1 16,-4 4 6-16,4 3 0 0,2-2-5 15,-2 3-2-15,1-5 4 0,1 5-3 0,-2-1-7 16,2 1 3-16,-2-4-1 0,2 4-6 0,-1-4-16 16,-1-4-24-16,-4 0-31 0,4 1-68 15,1-5-75-15,-6 1-86 0,-1-8-63 16,1 4-55-16,-7-3-74 0,0-5-63 0,0 0-33 15,0 1-16-15,-7-4 21 0,-6 4 47 16,0-8 95-16,1 4 119 0</inkml:trace>
  <inkml:trace contextRef="#ctx0" brushRef="#br0" timeOffset="61289.4">14953 13705 280 0,'-7'0'434'16,"7"0"43"-16,-6-4 35 0,12 1-66 0,-6 3-124 15,7-4-61-15,0 0-19 0,5 0-10 16,-5 0-5-16,6 1-12 0,0-1-26 16,0 1-45-16,6-1-37 0,1 1-30 0,-7-1-31 15,7 0-21-15,0 1-21 0,-1-1-42 16,-6 1-68-16,6 3-65 0,1-4-68 16,0 4-104-16,-8-4-102 0,8 4-61 0,-7 0-49 15,0-4 5-15,0 4 38 0,7-4 92 16,-7 4 105-16</inkml:trace>
  <inkml:trace contextRef="#ctx0" brushRef="#br0" timeOffset="62133.1">15513 13598 310 0,'13'0'369'0,"1"-3"59"0,-8-1 3 16,6 0-67-16,-5 1-54 0,-7 3-32 16,7-3-22-16,-7 3-27 0,0 0-32 0,0-5-28 15,-7 5-27-15,0 0-30 0,1 0-35 16,0 0-21-16,0 0-9 0,-8 5-6 15,1-2-2-15,0 0-2 0,0 5-4 0,-1-2-11 16,-4 2-7-16,4 4-2 0,1 2-8 16,1 1 0-16,-2 3-2 0,2-4-1 0,4 5-2 15,2-1-3-15,0 0 1 0,6-2-12 16,0 2-2-16,6-4-5 0,0-3-9 16,8 0-14-16,-8 0-27 0,8-3-22 0,5-1-24 15,1-3-9-15,-2-4-9 0,2 0 4 16,0 0 19-16,7-4 24 0,-2 1 25 0,1-5 16 15,-6 0 18-15,6 1 16 0,0 0 17 16,-7-4 15-16,1 4 14 0,6-4 16 16,-13-4 22-16,7 4 17 0,-8 0-2 0,2-4 1 15,-1 1-5-15,-1 3-13 0,-5-4-23 16,0 4-9-16,-1 0-1 0,0 4-3 0,-6-4 0 16,8 3-1-16,-8 1 4 0,0 4 0 15,0-1-5-15,0-4 0 0,0 4-3 0,0 4 5 16,0-4-4-16,0 1-7 0,0 0 5 15,0 3 0-15,0 0 6 0,0-4-1 16,0 0 3-16,-8 1 2 0,8 0 2 0,0-2-6 16,0 2-10-16,0-1 1 0,0-3-1 15,0-1-3-15,0 1-12 0,0 0 3 16,0 0-2-16,0-4-5 0,0 3-8 0,-6-3 3 16,6 0 0-16,-6 4-8 0,6-3 3 15,-7-2-1-15,0 4 6 0,1-3-5 0,0 4 2 16,6 0 7-16,-7 0-3 0,1 2 1 15,6-1-2-15,-7 2-3 0,7 0 4 0,-7 4 0 16,7-3 0-16,-6 6 0 0,6-3 8 16,0 8 13-16,-6-2 17 0,6 2 16 0,0 3 26 15,-7 4 24-15,7-1 8 0,0 5 7 16,0-1-12-16,7 4-12 0,-7 0-25 16,0 0-18-16,6 0-14 0,0 0-16 0,1-4-7 15,0 5-3-15,6-5-6 0,-7 0-6 16,7 0-2-16,-6-3-10 0,5-4-15 0,2 0-19 15,-8 0-11-15,7-4-21 0,-6-3-27 16,6 0-12-16,-7-4-8 0,8 0 3 0,-2-4 6 16,-5 0 24-16,6 0 15 0,-7-2 7 15,1-6 19-15,6 1 0 0,-6 0-2 16,-1 0-10-16,0-3 7 0,8 2 14 0,-8 2 5 16,1-1 11-16,-1 4 14 0,0 0 10 15,1 3 9-15,0 4 9 0,-1 0 14 0,0 4 13 16,1 3 12-16,0 0 11 0,-1 0 6 15,1 7 0-15,-1-2-12 0,1 2-4 0,-1 1-17 16,1-1-16-16,-7 2-16 0,6-6-12 16,0 2-24-16,2-2-49 0,-8-2-57 15,6-1-58-15,-6-3-109 0,6-4-148 0,-6 0-134 16,0 0-39-16,7-4 16 0,-7 0 37 16,0-3 104-16</inkml:trace>
  <inkml:trace contextRef="#ctx0" brushRef="#br0" timeOffset="62340.6">16093 13496 438 0,'0'-7'543'0,"0"-1"98"0,0 2 77 16,-7-3-62-16,7 2-129 0,0 0-79 0,0 4-65 16,0-2-69-16,0 2-59 0,0-1-55 15,0 0-53-15,0 4-48 0,0 0-34 0,7 0-32 16,-7 0-31-16,0 0-60 0,6 4-91 0,1 0-115 15,-7-1-111-15,6 5-152 0,0-5-148 16,2 5-88-16,-2-5 12 0,0 6 73 0,1-7 87 16,6 2 144-16</inkml:trace>
  <inkml:trace contextRef="#ctx0" brushRef="#br0" timeOffset="62727.04">16301 13544 254 0,'0'6'454'0,"7"-2"49"0,-1 4 46 0,1-1-13 15,-7 0-131-15,6 1-82 0,0 3-33 16,-6-1-12-16,8 2-11 0,-2 2-28 0,-6-2-36 16,6-1-32-16,0 3-37 0,-6-3-27 15,7 0-28-15,0-3-13 0,-1 2-16 0,-6-2-9 16,7-5 0-16,-1 5-9 0,0-5-7 16,2 1-10-16,-2-1-9 0,0-3-17 0,0 0-20 15,2 0-11-15,-2-3-16 0,0-1-20 16,7 4-9-16,-6-7-5 0,6 0-6 0,-7-1 8 15,8 1-4-15,-8-4-2 0,7 0 3 16,-7 0 8-16,8 0 18 0,-2 1 4 16,-4-2 20-16,4 1 21 0,-6 0 17 0,8 3 12 15,-8 1 0-15,7 4 7 0,-7-1 13 16,2 4 6-16,4 0 14 0,-6 4 12 0,8-1 13 16,-8 0 14-16,1 5 6 0,6 0 0 15,-6 3-13-15,-1-4-10 0,0 5-9 16,0-2-16-16,8 1-18 0,-8 0-12 0,-6 0-16 15,7-3-42-15,-1-1-67 0,-6 0-77 0,0-3-71 16,0-1-130-16,0 1-141 0,0-4-111 16,-6 4-20-16,-1-8 29 0,1 4 51 15,-8-4 120-15</inkml:trace>
  <inkml:trace contextRef="#ctx0" brushRef="#br0" timeOffset="62928.56">16581 13408 322 0,'0'-15'511'0,"13"-3"105"0,-6 4 88 16,-1-1-6-16,0 0-152 0,2 1-95 0,4 2-69 15,-6 1-90-15,2 4-75 0,-2 0-60 16,0-1-47-16,1 5-41 0,-1 0-35 0,1 3-47 16,0 0-81-16,-1 0-111 0,0 0-102 15,0 0-157-15,-6 3-153 0,8 0-114 16,-2-3-9-16,-6 4 62 0,6-4 76 0,1 0 149 15</inkml:trace>
  <inkml:trace contextRef="#ctx0" brushRef="#br0" timeOffset="63499.97">16828 13173 349 0,'7'0'444'0,"-7"0"46"0,0 4 40 15,0 0-71-15,0 7-111 0,0 0-47 0,0 4 8 16,0 3 14-16,0 4-1 0,0 3-17 15,0 1-25-15,-7 4-43 0,7-1-63 0,-6 1-57 16,6-2-43-16,0 5-39 0,0-3-43 16,0-5-51-16,0 1-63 0,0 0-53 15,6-8-56-15,-6-1-51 0,7 3-27 0,0-10-11 16,-1 2-10-16,8-5-19 0,-8-3 3 16,7-4 18-16,0 0 19 0,0 0 34 0,-7-4 58 15,8 1 71-15,-2-1 66 0,1-4 57 0,-6 1 49 16,6 0 41-16,-1-1 43 0,-4 0 38 15,4 1 22-15,-5 0 12 0,0 3 4 16,-1 1-3-16,1 0-12 0,-1-2-19 0,0 5-6 16,-6 5 5-16,7-2 15 0,-7 4 18 15,7 0 16-15,-7 4 14 0,6 1 13 0,0-2-4 16,-6 2-14-16,7 2-21 0,0-6-18 16,-1 2-13-16,1-3-24 0,-1-3-15 15,1 4-25-15,-1-4-12 0,1-4-18 0,5 3-21 16,-4-3-14-16,4-3-15 0,8-1-7 15,-7 0-8-15,7 0-1 0,-8-3-3 0,8 0-1 16,-7 0 1-16,0-1 1 0,0 5 1 16,0-4-4-16,0 3 1 0,-7 0 7 15,1 4 1-15,-7 0 3 0,7 0 10 0,-7 4 14 16,-7 3 3-16,7 4-1 0,-7 0 7 16,1 3 2-16,0 1-3 0,-1 3-10 0,0 0-2 15,1 4-3-15,-7-2-8 0,13 1-8 16,-7-3-6-16,1 4-5 0,-1-7 0 15,7-1-12-15,-6 2-17 0,6-6-30 0,0-3-41 16,0 2-57-16,-6-6-74 0,6 0-74 16,0 1-51-16,-7-8-42 0,7 1-53 0,0 0-42 15,-7-6-22-15,7 2-33 0,-6-3 6 16,0-6 40-16,-2 2 79 0,2-4 90 0</inkml:trace>
  <inkml:trace contextRef="#ctx0" brushRef="#br0" timeOffset="63778.75">16992 13294 105 0,'-14'-14'396'15,"8"3"56"-15,6 4 44 0,-6-5-4 16,6 5-99-16,6 4-46 0,-6-5 8 0,6 5 21 16,0-1 25-16,2 0 21 0,4 1-16 15,2-1-58-15,-1 4-68 0,-1-3-65 0,2 3-57 16,-2-4-53-16,2 4-30 0,-1 0-23 15,0-4-18-15,0 4-15 0,-1 0-10 16,8 0-6-16,-13 0-6 0,6 0-11 0,0 0-16 16,-7 0-22-16,0 0-34 0,2 0-46 15,-2 0-69-15,0 0-87 0,-6 0-71 0,0 0-48 16,0-4-77-16,0 4-83 0,-6 0-41 16,-8 0-22-16,2 0 25 0,-1 0 37 15,-7 4 96-15,0-4 121 0</inkml:trace>
  <inkml:trace contextRef="#ctx0" brushRef="#br0" timeOffset="64411.92">16008 13211 12 0,'0'0'191'0,"-6"0"24"0,6 0-17 16,-7 0-20-16,0 0-12 0,7 0 7 0,-6 0 13 16,6 0 14-16,-6 0 11 0,-1 0 6 15,7 3 6-15,-7-3 1 0,1 0 11 0,6 0 16 16,-7 0 12-16,7-3 18 0,-6 3 7 15,-1 0 8-15,7 0-17 0,-6 0-23 16,6 0-32-16,-7 0-38 0,7 0-29 0,-6 0-28 16,6 0-27-16,-6 0-27 0,6 0-18 15,0 0-12-15,-8 0-12 0,8 0-6 0,-6 0-5 16,6 0 2-16,0 0 1 0,0-4 0 16,0 4 1-16,0 0-1 0,6 0-3 15,-6 0 1-15,8 0-1 0,-2 0-2 0,7 0-1 16,0 0 2-16,0 0 0 0,7 0-1 15,-1 0-5-15,1 0-2 0,-1 0-2 0,0 0-6 16,1-4-2-16,0 4-1 0,-1-4 1 16,-5 4 2-16,-2-4-5 0,1 4 0 0,-6-3 2 15,-1 3-10-15,1 0-15 0,-7 0-34 16,0 0-51-16,-7 3-100 0,1-3-118 0,-1 0-109 16,-6 4-184-16,7-4-166 0,-8 4-52 15,2-4 44-15,-1 0 90 0,6 0 100 0,1-4 189 16</inkml:trace>
  <inkml:trace contextRef="#ctx0" brushRef="#br0" timeOffset="82113.09">10310 6499 89 0,'0'0'506'16,"0"0"92"-16,-7-4 47 0,7 0 26 15,0 0-156-15,-7 1-179 0,7 0-131 0,0-1-75 16,0 0-26-16,0 1-7 0,-6-1 9 16,6 4 15-16,0-3 6 0,0 3 5 0,6-4-6 15,-6 4-8-15,0-5-18 0,0 5-20 16,0-3-24-16,0 3-21 0,0-4-15 0,7 1-13 15,-7-4-7-15,0 3-2 0,7-4 0 16,-7 1 0-16,0 3 4 0,6-3 0 16,-6 0 0-16,0 3 1 0,0-3-2 0,0 4 4 15,0-1-1-15,0 0 1 0,0 0 0 16,0 4-4-16,-6 0-11 0,6 0-12 0,0 0-8 16,-7 4-13-16,0-4-3 0,7 4 3 15,-6 3 7-15,-1 0 6 0,1 0 1 16,-1 4 4-16,0 4 5 0,7-4-4 0,-6 3-5 15,6-2-14-15,0 3-6 0,0-5-3 16,6 1-3-16,1 0 2 0,0 0 1 0,6-3 17 16,0-2 11-16,0 2 6 0,-1-8-1 15,8 4 3-15,0-4 2 0,5-4-11 16,2-4-11-16,5 5-3 0,-6-8-5 0,7 5-9 16,-7-10 4-16,7 5 8 0,-7 1 11 15,0-1 3-15,0-5 9 0,0 6 11 0,-7-1 1 16,1 3 5-16,-7-3 7 0,0 4 3 15,0 0 0-15,-7 3 3 0,-6 0 1 16,8 1-2-16,-8 0-9 0,0-1-5 0,0 4-3 16,-8 0-8-16,8 0-5 0,-6 0 3 15,6 4-3-15,-6-1-1 0,6 0-2 0,-7 1-8 16,7 0-19-16,0 3-26 0,0-3-7 16,7 3-6-16,-1-4-5 0,0 1 8 15,8 0 15-15,-1-4 17 0,6-4 5 0,0 0 2 16,1 1 0-16,0-4-3 0,6-1 3 15,0-3 2-15,-7 5 8 0,8-6 7 0,-1 1 9 16,-7 0 11-16,1 0 6 0,0 5 8 16,-8-6 10-16,1 4 22 0,0 1 31 15,-6 0 24-15,-1 3 12 0,-6 0 5 0,0-3-12 16,-6 3-20-16,-1 4-32 0,1 0-26 16,-8 0-18-16,8 0-8 0,-6 4 0 0,-2 3-1 15,1-3 1-15,7 4-1 0,-8-1 1 16,8 0 1-16,-6 5-7 0,4-2-5 0,2 1-5 15,0 0-4-15,6-4-2 0,-7 5-6 16,7-5 1-16,0 0 6 0,7 0 5 16,-7-3 3-16,6 0 3 0,0-1 5 0,2-3 4 15,-2 0-2-15,0 0 3 0,7-3 5 16,-6-1 7-16,-1 0-3 0,7 1 7 16,-7-5 4-16,2 5 16 0,-2 0 15 0,0-1 19 15,0 0 18-15,-6 0 15 0,7 0 5 0,-7 4-8 16,0-3-17-16,7 3-23 0,-7 0-20 15,0 0-15-15,0 0-11 0,0 3-9 16,0-3 0-16,0 4 2 0,0 0 1 16,0 4-2-16,6-2 4 0,-6 9-1 0,7-1 2 15,-1 9-1-15,1-1 4 0,0 3-1 0,-1 2-2 16,0 1 2-16,1 5-2 0,6 0 1 16,-7-3-3-16,1 2 0 0,6 5-1 0,-6-7 3 15,-1-1-2-15,0 0 0 0,2-3 0 16,-2-4 4-16,-6-4 3 0,6 0-4 0,-12-2 5 15,6-2 1-15,0-3 2 0,-6 0-5 16,-2-4 1-16,2 1 4 0,-7-5-5 16,6 1 2-16,-6-1-4 0,1-3 4 0,5 0 1 15,-6-3 0-15,0-1 13 0,6-3 7 16,-6-1 4-16,7 1 6 0,-1-8-3 0,0 1 1 16,1-5-16-16,0 1-10 0,6-4-7 15,0 1-9-15,6-6-9 0,0 2-7 16,8 3-2-16,-1-4 0 0,7 0 1 0,6 0-1 15,-1 5 1-15,1-1-17 0,0 0-33 16,7 3-42-16,-7 2-46 0,7 2-65 0,-7-1-101 16,0 6-95-16,-7 3-94 0,1-4-31 15,-8 7 2-15,2 0 47 0,-8 1 95 16</inkml:trace>
  <inkml:trace contextRef="#ctx0" brushRef="#br0" timeOffset="83488.27">11807 6293 136 0,'0'4'264'15,"0"0"12"-15,-6-4-14 0,6 4-93 0,0-1-74 16,-7 4-44-16,7-3-6 0,-6 8 16 15,6-2 34-15,-6 5 35 0,6 3 41 16,0 0 30-16,0 8 5 0,0 0-11 0,0 0-31 16,0 3-31-16,0-4-36 0,6 1-27 15,-6-4-18-15,6-1-15 0,-6-2-4 0,7 0-5 16,-1-5-6-16,-6-3-5 0,7 0 1 16,-1-4 6-16,-6-3 7 0,0 4 20 15,7-8 32-15,-7 3 32 0,6-3 22 0,-6-3 7 16,6 3-4-16,-6-8-15 0,0 4-28 15,8-6-27-15,-8-1-27 0,0 0-10 0,0 0-8 16,0-4-11-16,0 1-4 0,0-2-5 16,-8-1-3-16,8 2-3 0,-6-4-5 15,6 2 2-15,-6-6 4 0,6 5-1 0,-7 0 1 16,7 3 0-16,-6 0-4 0,6 4-1 16,-7 4-8-16,7-1-1 0,0 1-8 0,0 3-7 15,0 4 3-15,0 0 0 0,0 0 11 16,7 0-5-16,-7 4 12 0,6 0 4 0,1-1 0 15,5 1-1-15,-4 3 0 0,4-3 4 16,2-1-1-16,-2-3 0 0,8 4 5 0,-1-8-2 16,1 1-3-16,-1-1-1 0,1-3 0 15,0-4 1-15,6 4-2 0,-7-4 7 16,1 0 0-16,-8-4 5 0,8 4 2 0,0 1-1 16,-7-6-2-16,0 6 2 0,-6-6 11 15,5 6 9-15,-5-1 6 0,-1 4 15 0,1 0 22 16,-7-1 8-16,7 0 0 0,-7 4-9 15,0 1-6-15,0 3-13 0,0-3-21 0,0 3-18 16,0 0-14-16,0 0-10 0,-7 0-4 16,7 3-5-16,0 0-1 0,0 1 6 15,0 4 6-15,0 3 8 0,0 3 3 0,-7 4 8 16,7 1 3-16,0 4-1 0,0-2-2 16,0 5 1-16,7-4-1 0,-7 3-5 0,7 1-4 15,-1-4 4-15,0 4-3 0,2-7-3 16,-2-2 0-16,-6 2-6 0,6-1-5 0,0-4-30 15,1 2-44-15,-7-6-52 0,7 1-61 16,-7-3-43-16,6-1-61 0,-6 0-57 16,0 1-51-16,0-5-35 0,0 5-33 0,-6-5-25 15,6-3 27-15,0 0 66 0,0 0 85 16</inkml:trace>
  <inkml:trace contextRef="#ctx0" brushRef="#br0" timeOffset="83881.77">12459 6463 45 0,'0'-4'368'0,"6"-1"64"0,1 2 46 15,-7-1-12-15,0 1-93 0,6 3-99 0,-6 0-71 16,0 0-56-16,0 0-39 0,0 0-28 16,-6 0-22-16,6 3-18 0,0 1 0 15,0 4 19-15,-7-1 21 0,7 8 35 0,-6-5 18 16,6 5 15-16,-7 0-10 0,7 2-11 15,-7-1-22-15,7 2-37 0,0 0-16 0,0-3-14 16,0-1-7-16,7 2-17 0,-7-2-11 16,7-3 4-16,-1-1-4 0,7-2-1 15,-7 0-3-15,1-5-2 0,6 1 8 0,0-1-7 16,0-6-1-16,0 3 0 0,0-7 4 16,0-1 7-16,1 0 11 0,-2 2 17 15,1-9 4-15,-6 4-3 0,0-4 6 0,-1 1-5 16,-6-2-16-16,0-2-22 0,0 4-22 15,-6-4-11-15,-1-1-9 0,0 1-13 0,-6 3-4 16,7 1-2-16,-8 3-2 0,2-1-14 16,-2 5-38-16,8 4-29 0,-7-1-34 0,0 1-51 15,6-1-77-15,-5 4-81 0,5 4-72 16,0-4-53-16,1 7-13 0,6-4 34 0,0 1 83 16</inkml:trace>
  <inkml:trace contextRef="#ctx0" brushRef="#br0" timeOffset="84610.92">12719 6425 112 0,'6'-4'385'0,"-6"1"48"16,7 3 25-16,-7 0-38 0,0 0-129 0,7 0-117 15,-7 0-74-15,0 3-34 0,0 1-5 16,6 0 17-16,-6 7 19 0,0 0 21 15,7 4 31-15,-7 0 11 0,6-1-14 0,-6 4-19 16,6 1-22-16,-6-1-22 0,7-3-35 16,-7 3-19-16,7-4-8 0,-7 1-12 0,6 0-3 15,0-4-4-15,2-4-1 0,-8 1-4 16,6-5 2-16,0 1 0 0,-6 0-5 16,7-4-1-16,-1-4 1 0,1 0-1 0,-1-3-6 15,1-4-9-15,-1 0-4 0,0 0-16 16,2-3-17-16,-8-2-9 0,6 2-4 0,-6-4 8 15,0 2 5-15,0-1 15 0,6 2 15 16,-6 4 9-16,0 3 11 0,0 2-2 16,0 2 5-16,0 0 1 0,0 8 1 0,0 0 3 15,7-1 0-15,-7 4 15 0,6 4 9 16,-6 5 9-16,7-6 1 0,-7 8 3 0,6-3 2 16,1-1-11-16,-1 1-5 0,1-3-3 15,0 2 1-15,-7-3-1 0,6-3 0 16,0-1 0-16,-6 0-5 0,7-3 3 0,0-1 3 15,-1-3 5-15,0 0 5 0,1 0-1 16,-1-3 7-16,8-1 4 0,-8-3 0 0,0 3-1 16,2-7 0-16,-2 3-3 0,0-2-6 15,0-2-11-15,-6 1-11 0,7-3-3 16,0 3-2-16,-1-4-8 0,-6 4-3 0,7 0 2 16,-1 5-1-16,-6-6-3 0,0 8-4 15,6 1 8-15,-6-1 1 0,8 0 0 0,-8 4 4 16,0 0 3-16,6 4 1 0,-6 0 0 15,6-1 6-15,1 1 5 0,-1 0 0 16,1 4 0-16,-1-5 8 0,1 4 10 0,-1-3 3 16,1 2 0-16,0 2 8 0,-1 0 2 15,0-5-1-15,1 5-4 0,0-4 0 0,-1-1 9 16,-6 0 4-16,6 1 4 0,1 0 5 16,-7-1 4-16,6-3-4 0,-6 4-14 15,0-4-4-15,7 3-10 0,-7-3-12 0,0 4-10 16,0-4-1-16,7 0-3 0,-7 0-8 15,0 5-1-15,0-5-10 0,0 0-16 0,0 0-61 16,0 3-75-16,0-3-76 0,0 0-136 16,0 0-148-16,0 0-134 0,0 0-26 0,-7 0 38 15,7 0 55-15,-7-3 123 0</inkml:trace>
  <inkml:trace contextRef="#ctx0" brushRef="#br0" timeOffset="86998.78">13175 6583 154 0,'0'0'161'0,"0"3"-29"16,0-3-16-16,0 0-4 0,6 0 5 0,-6 0 9 16,7 0 6-16,-7 0 5 0,6-3-1 15,1 3 4-15,0-4 9 0,-1 0 4 0,0 1-3 16,2 0-6-16,4-1-5 0,-6 0-8 16,1-3-16-16,0 3-16 0,6-3-8 15,-7 2-7-15,0-1-8 0,8 2-10 0,-8-3-7 16,0 4-10-16,1-2-8 0,0 2-13 15,-1-1-10-15,-6 0-4 0,7 1-7 0,-7 3-2 16,6-4 0-16,-6 4-1 0,0 0 0 16,0 0-1-16,6 0-4 0,-6 0 0 0,0 4-1 15,8-4 4-15,-8 3 5 0,6 1 9 16,-6 3 15-16,6 1 15 0,0-1 10 16,-6 0 8-16,8 1 7 0,-2-1 1 0,0 4-6 15,1-3-13-15,-1-2-10 0,1 5-6 16,0-4-12-16,-1 2-12 0,0-2-1 0,0 0-5 15,8-4-2-15,-8 1-5 0,1 0 0 16,0 0 1-16,6-4-3 0,-1 4 0 16,-5-8-1-16,6 4 0 0,0-4-2 0,0 0 1 15,0-3-1-15,-7 3 4 0,8-3 1 16,-2-1 1-16,2-3 4 0,-8 0-3 0,7 1-1 16,-6-1-3-16,0 0-2 0,-1-4-1 15,0 0 0-15,-6 1-7 0,6-4-3 16,-6 0-9-16,8-1-7 0,-8 0-2 0,0 1-7 15,0 0 5-15,0-4 6 0,0 0 4 16,-8 0 7-16,8 4-1 0,0-5 3 0,0 2-2 16,-6-2-9-16,6 5 4 0,0 0-1 15,0-1 4-15,-6 2 4 0,6 1 2 16,0 2 6-16,0 3 4 0,-6 4 1 0,6-1 4 16,0 1-2-16,0 3 1 0,0 1 0 15,0 3-1-15,0-4-2 0,0 4-1 0,0 0 1 16,0 4 0-16,0-4 3 0,0 7 0 15,0 0 16-15,0 1 21 0,6 3 13 16,-6 3 10-16,6 0 16 0,-6 2 16 0,6 2-3 16,2 0-13-16,-2 4-6 0,0-3-6 15,1 6-11-15,0-3-17 0,-1 4-11 0,1 3-3 16,-1-3-9-16,0-1-6 0,1 1-7 16,0-1 0-16,-1 2-4 0,0-9-4 15,1 4-6-15,0-8-19 0,-1 5-29 0,1-8-32 16,-1-1-26-16,-6 1-23 0,6-4-11 15,-6 2 7-15,0-6 18 0,7 1 27 0,-7-1 27 16,0-3 24-16,0 0 17 0,-7-3 17 16,7-1 11-16,0 1 14 0,-6-9 9 0,6 5 15 15,-6-7 12-15,6 2 18 0,-7-2 9 16,7-5 2-16,-6 5 8 0,6-5 1 16,-7 1 2-16,7-1-8 0,0 5-12 0,0 3-5 15,7-4-17-15,-7 4-10 0,6 4-17 16,1-3-5-16,-1 2-2 0,7 0-4 0,0 1-1 15,1 4-7-15,-2-5 3 0,1 5-3 16,7 3 2-16,-8-4-2 0,8 0 2 16,0 4 3-16,-1-3 2 0,-5 3-3 0,5-3 0 15,-6 3-2-15,0 0-2 0,0-4-2 16,0 4 4-16,1 0 1 0,-8 0-4 16,-6 0 3-16,6 0 1 0,-6 0-3 0,0 0-4 15,0 4 0-15,-6-1 3 0,0 0 1 16,-2 5 2-16,-4 3 2 0,5-1 3 0,-6 9 0 15,0-5-2-15,0 4 1 0,6 1 1 16,-5 0 0-16,5 3-5 0,0-4 2 0,1 1 3 16,-1-5-1-16,7 0-3 0,0 1 0 15,0-4 0-15,0-4 0 0,0 0-5 16,7 0 1-16,-1-3 5 0,1 1 4 0,0-5 2 16,5 0-1-16,-5-5 0 0,6 1 6 15,0 1 10-15,0-4 4 0,0-1 3 0,-7-2 0 16,8 2 5-16,-1-6-3 0,-7 3-9 15,1 0-5-15,-1-4-1 0,1 4 1 0,-1-3-3 16,0 3-3-16,-6 4-4 0,8-2-4 16,-8 2-7-16,0 4-6 0,0 3-3 15,6-4-3-15,-6 4 2 0,0 4 6 0,0-1 4 16,6 4 4-16,-6 5 3 0,7 3 1 16,-7-5 1-16,6 5-4 0,1 3 3 0,-1-4-1 15,1-2 0-15,-1 3 0 0,1-5-3 16,0 1 0-16,-1-4 1 0,0 2 1 15,1-6 2-15,6 4 0 0,-7-7 2 0,7 0-2 16,1 0 0-16,-2-3-5 0,-5-1 0 16,6 1 0-16,0-6 0 0,0 2-1 0,0 0 3 15,-7 0 14-15,8-4-6 0,-2 4-4 16,-5-4-1-16,0 3 1 0,-1 1-7 16,1 3-6-16,-7 1-2 0,6 0 7 0,-6 3-1 15,6 0 5-15,-6 0 3 0,8 3 1 16,-2 4 2-16,-6-3 2 0,6 2 4 0,0 2 1 15,2 0-3-15,-2-1-1 0,0 1-2 16,1-5-3-16,-1 4-11 0,8-3-28 0,-8-1-41 16,0 1-51-16,0-4-85 0,2 0-135 15,-8-4-144-15,6-3-85 0,-6 3-12 0,0-2 19 16,0-2 73-16,0-3 127 0</inkml:trace>
  <inkml:trace contextRef="#ctx0" brushRef="#br0" timeOffset="87187.83">14256 6305 337 0,'-6'-8'504'16,"-1"4"67"-16,7 0 40 0,-7 1-59 15,7-1-175-15,0 1-127 0,0 3-86 0,-6 0-63 16,6 0-40-16,6 0-26 0,-6 0-20 16,0 0-9-16,0 0-6 0,7 3-6 0,0 1-18 15,-1-1-44-15,0 1-83 0,-6 4-119 16,7-4-112-16,0 6-117 0,-1-2-61 0,1 0 5 15,-1-1 62-15,0 0 106 0</inkml:trace>
  <inkml:trace contextRef="#ctx0" brushRef="#br0" timeOffset="87528.89">14380 6447 240 0,'6'12'320'0,"0"-5"74"16,-6 4-11-16,8-1-42 0,-2-2-16 16,0 3-5-16,1-4-13 0,-1 4-40 0,1-3-28 15,0-2-16-15,-7 2-13 0,6-4-26 16,0 3-33-16,0-3-23 0,2 0-19 15,-8 0-22-15,6-4-25 0,-6 3-23 0,6-3-15 16,1 0-17-16,-7 0-7 0,7 0-9 16,-1-3-4-16,1 3 0 0,-1-4-16 0,0-4-9 15,8 5-14-15,-8-5-8 0,0 0-12 16,8-2-10-16,-8 3 10 0,7-1 9 16,-7-3 11-16,2 8 14 0,4-5 17 0,-6 4 8 15,2 1 7-15,-2 3 6 0,7 0 10 16,-7 3 5-16,1 1 8 0,0 4 15 15,5-5 6-15,2 8 8 0,-2-3 8 0,1-1 11 16,1 0 0-16,-2 1-2 0,2-1-3 16,5 0-10-16,-6-3-24 0,0 0-28 0,0 0-34 15,6-4-51-15,-5 0-58 0,-1 0-47 16,0-4-44-16,-7-4-68 0,7 1-73 0,-7 0-51 16,2-4-37-16,-8 3-47 0,0-3-3 15,0 0 56-15,0-4 81 0</inkml:trace>
  <inkml:trace contextRef="#ctx0" brushRef="#br0" timeOffset="87875.88">13944 6004 52 0,'-20'-7'425'0,"0"3"62"0,1-3 33 16,5-1 19-16,-5 5-146 0,13-1-123 16,-7-3-40-16,6 7-7 0,-5-4 20 0,4 4 22 15,8-4 15-15,-6 4-7 0,0 0-42 16,6 0-42-16,0 0-39 0,0-3-27 0,0 3-21 16,0 0-20-16,6 0-8 0,-6 0-6 15,6 0-3-15,-6 0 0 0,14 0 6 16,-1 0-2-16,0 3-7 0,6-3-2 0,1 0-8 15,-1 0-12-15,1 0-19 0,6 4-17 16,-6-4-24-16,-1 0-57 0,1 0-78 0,-8 0-98 16,8 4-90-16,-7-4-84 0,0 0-132 15,-6 0-97-15,-1 3-63 0,0-3 22 16,-6 4 54-16,0 0 70 0,0-1 144 0</inkml:trace>
  <inkml:trace contextRef="#ctx0" brushRef="#br0" timeOffset="105974.39">10791 9235 177 0,'-6'4'355'0,"6"-4"29"16,0 0 18-16,0 3-74 0,0-3-109 16,0 0-66-16,0 0-30 0,0 0-11 15,0 0-3-15,0 0-1 0,0 0-3 0,0 0-8 16,0 0-5-16,6 0-2 0,-6 0-2 16,0 0 0-16,0 0-7 0,0 0-4 15,0 0-10-15,0 0-15 0,0 0-16 0,7 0-14 16,-7-3-9-16,0 3-3 0,0 0-3 15,6-4 0-15,1 4 5 0,-1-3-3 0,0-5 3 16,2 5-9-16,4-5 5 0,2 1-1 16,-8-4-5-16,13 3-3 0,-12-2-6 0,6-2-14 15,0 2-20-15,0-1-14 0,-7-4-5 16,1 4-2-16,6 0-3 0,-13-4 13 0,7 5 13 16,-7-1 12-16,0 0 6 0,-7 0 6 15,7 3 7-15,-7-4 2 0,-6 6-1 0,7-2 0 16,0 5 0-16,-8 0 3 0,2-2-1 15,-2 5 1-15,1 5 3 0,1-2-1 16,-2 0 9-16,8 8 11 0,-8-2 22 0,2 5 17 16,5-3 12-16,1 3 12 0,-1 4-1 15,7 0-3-15,0-2-16 0,0 2-10 0,7-4-1 16,-1 1 4-16,7-4 3 0,1 0 5 16,5 0 5-16,0-4 0 0,1-3-2 0,6-4-5 15,6-4-10-15,-6 1-16 0,7-4-12 16,-1-1-5-16,8-3-3 0,-7-4-8 15,5 4-3-15,-5-7 5 0,-1 4-4 0,1-2 0 16,-7 2-5-16,0-4-1 0,1 3 2 16,-9 4 1-16,-4-3 2 0,-1 2-2 0,-7 1-3 15,1 0 2-15,-7 4-6 0,-7 3-5 16,1 1-3-16,-1-1-3 0,1 4 2 16,-8 0-5-16,2 4 8 0,-1 3 3 0,0 0 3 15,-7 1 6-15,7 3 3 0,7 1 1 16,-8-2 1-16,8 0-5 0,0-2 0 0,-1 3-4 15,7-3 1-15,0-1-4 0,0 0 0 16,0-3 4-16,7-1-1 0,5 1 1 16,-4-4 2-16,4-4 5 0,1 4-4 0,7-3-4 15,-7-5-2-15,6 1-3 0,1 0 0 16,-1 0-5-16,1-1 6 0,0-3 2 0,-8 4 5 16,8-3 4-16,-7 1 2 0,0 2 2 15,0 0 0-15,-7-1 0 0,1 1 8 16,0 3 1-16,-1 1 3 0,-6-1-3 0,0 0 2 15,0 4-5-15,0-4-11 0,0 4 2 16,-6 0-10-16,6 0 6 0,-7 4-4 0,7-4 0 16,-7 4 4-16,1 0-5 0,0-1 12 15,6 5 2-15,-7 0 5 0,7-2 10 16,-7 5 16-16,7 1 20 0,0-1 15 0,0 7 20 16,0 0 13-16,7 0 13 0,0 5-2 15,-7 2-6-15,12 1-10 0,-5 3-21 0,0 0-9 16,6 4-16-16,-7-4-11 0,7 5-17 15,-6-1-10-15,5-4-9 0,-4 4-3 0,-2-4-7 16,0-3 0-16,1 0 0 0,-1-5 0 16,-6-2 3-16,7-1 1 0,-7-3 0 0,0-5 2 15,0 1 7-15,0-3 12 0,0 0 4 16,-7-2 3-16,7-6 2 0,0 4-2 0,-6-4-6 16,6-4-15-16,-7 1-2 0,7-4-5 15,0-5-2-15,-6-2-3 0,6-4-1 0,-6-1 0 16,6-6-3-16,-8-1-2 0,8-4 2 15,-6 2 0-15,6-2-2 0,0 1-3 16,0 0 1-16,0-1 0 0,6 4-2 0,-6 5 3 16,8-1 1-16,4 3 7 0,-5 1-1 15,6 0 3-15,0 3-1 0,-1 0-1 0,2 4 1 16,6 4-1-16,-7-4 0 0,6 4-2 16,-6 3 1-16,0-3-2 0,7 3 1 15,-8 0-7-15,2 0-15 0,-2 4-27 0,-4-3-40 16,4 3-47-16,-5 0-53 0,-7 0-49 15,6 0-54-15,-6 0-26 0,0 0-28 16,0 3-48-16,-6-3-58 0,-1 4-51 0,1 0-37 16,-8 0 0-16,-5 0 38 0,6-1 84 15,0 1 103-15</inkml:trace>
  <inkml:trace contextRef="#ctx0" brushRef="#br0" timeOffset="106246.14">10973 9536 252 0,'0'3'420'0,"0"5"49"16,0-5 33-16,0 1-80 0,0-4-109 15,0 0-80-15,8 4-34 0,-8-4-2 0,0 0 4 16,6 0-3-16,0-4-12 0,-6 4-19 15,6-4-36-15,1 1-45 0,0-1-40 0,-1 4-22 16,1-4-31-16,5 4-51 0,-4-3-65 16,4 3-84-16,-6-4-137 0,8 0-139 15,-1 1-108-15,0 3-19 0,0-3 21 0,0-2 66 16,0 2 129-16</inkml:trace>
  <inkml:trace contextRef="#ctx0" brushRef="#br0" timeOffset="106467.07">11638 9429 54 0,'33'-3'456'0,"-7"-5"84"16,6 5 62-16,-13-5 48 0,7 5-105 15,-6-5-137-15,0 5-85 0,-1-4-60 16,-5 3-44-16,-2 0-25 0,2 0-27 0,-2 1-27 16,-5-1-20-16,-1 4-13 0,1-3-11 15,-7 3-17-15,7 0-23 0,-7-5-18 0,0 5-22 16,0 0-38-16,0 5-59 0,0-5-77 15,0 3-93-15,0-3-106 0,0 4-156 0,-7-1-161 16,7-3-48-16,-7 4 19 0,7 0 63 16,-6-4 92-16,-1 0 154 0</inkml:trace>
  <inkml:trace contextRef="#ctx0" brushRef="#br0" timeOffset="109983.02">12660 8909 55 0,'0'-3'241'0,"0"3"16"16,-6-3 11-16,6-3-79 0,0 6-51 0,0-3-16 15,0 0 7-15,-6 3 21 0,6-4 22 16,0 0 13-16,0 4 6 0,0-3 1 16,0 0-7-16,0-1-4 0,0 0 3 0,0 0-8 15,0 0-13-15,0 1-11 0,0-1-6 16,0 1-12-16,-8-1-27 0,8 0-18 0,0 4-15 15,0-3-13-15,0 3-18 0,0-4-16 16,0 0-7-16,0 4-9 0,0-3-1 16,0 3 3-16,0 0-2 0,0 0-4 0,0-4-2 15,0 4 2-15,0 0 0 0,0 0-2 16,0 0-2-16,0 0 3 0,0 0 0 0,0 0 1 16,0 0-1-16,0 0-2 0,0 0 3 15,0 0-1-15,0 0 0 0,0 0-1 16,0 4 4-16,0-4 12 0,0 7 34 0,0 0 34 15,8 1 33-15,-2 2 35 0,-6 2 36 16,6 6 10-16,1-3-22 0,-7 7-18 0,7-4-23 16,-1 4-28-16,1 0-33 0,-7 0-12 15,6 1-9-15,-6-3-11 0,6-1-7 0,1-1-3 16,0 0-5-16,-7-2-6 0,6 2-7 0,-6-4-2 16,6-3-3-16,-6 1-6 0,7-6-1 15,-7 2-6-15,0 0 0 0,0-1-1 16,0-4-2-16,7 1-5 0,-7-4-8 15,0 4-21-15,0-4-36 0,0 3-67 0,0-3-98 16,-7 0-108-16,7 0-96 0,0-3-129 16,0 3-121-16,-7-4-83 0,7 0 20 0,-6 1 72 15,6-4 79-15,0 3 140 0</inkml:trace>
  <inkml:trace contextRef="#ctx0" brushRef="#br0" timeOffset="111495.53">12954 9012 133 0,'0'0'273'0,"6"3"22"16,-6-3 4-16,0 4-50 0,0 3-28 16,6 2-16-16,-6-3-1 0,0 5-1 0,7 0-10 15,-7 0-24-15,6 4-24 0,-6-4-21 16,7 3-17-16,-7-2-9 0,7 2-11 0,-7-7-8 15,6 4-15-15,-6 0-16 0,6-3-10 16,2-1-18-16,-2-4-9 0,-6 1-5 0,6 0-4 16,0 0 1-16,1-4-1 0,0 0 1 15,6-4 5-15,-7 0 0 0,0 0 0 16,2-2-2-16,4-2-3 0,-5-4 0 0,-1-2-2 16,1 3-2-16,-1-3 1 0,1-1 0 15,-1 0 0-15,1-3 1 0,0 7-5 16,-1-3 2-16,0 3 0 0,-6-1 1 0,7 5 3 15,0 3 0-15,-7 1 2 0,6 0 13 16,-6 3 29-16,6 3 16 0,1 0 17 0,-7 1 15 16,6 3 14-16,1 2-4 0,0-3-22 15,-1 5-8-15,0 0-14 0,2-3-11 16,4 3-14-16,-6-4-9 0,1 4-3 0,6-8-11 16,-6 4-3-16,-1-3-5 0,8 4 5 15,-8-8-5-15,0 4-4 0,0-4 0 0,8-4 6 16,-8 4-2-16,1-4-7 0,-1 0 4 15,0-3 5-15,2 3 0 0,-2-3 1 16,-6 0-6-16,6 0 4 0,-6-1 0 0,6-3 0 16,-6 3-6-16,0 5-5 0,8 0 2 15,-8-1-9-15,6 0-6 0,-6 1-6 0,0 3 6 16,6 0 0-16,1 0 4 0,6 0 7 16,0 3 7-16,-1 1 0 0,2 0 5 0,6-1 2 15,5 0 0-15,-5 2 2 0,6-2-1 16,-7 1 1-16,15 0-1 0,-9-4-4 15,1 0-2-15,0-4-4 0,7 4 2 0,-7-4 1 16,7-4-6-16,-7 5 0 0,0-4 9 16,-7 0 2-16,1-5 0 0,0 5 1 0,-8 0 6 15,1-4-3-15,-6 0-6 0,-7-1-3 16,0 5-4-16,0-3-18 0,-13 3-12 16,6-5-10-16,-5 9-2 0,-2-1-6 0,-5 0 4 15,-1 8 15-15,8-4 6 0,-8 4 10 16,0 3 6-16,7 1 8 0,-7-1 1 0,8 3-1 15,5 1 4-15,-6 0 3 0,7 5 0 16,-1-6-1-16,7 0 2 0,0 2-1 16,0-1 1-16,0-3 4 0,0-1 4 0,7 0 2 15,-1-3 2-15,0 0 10 0,8-4 10 16,-8 0 1-16,7 0-1 0,0-8 0 0,0 5 4 16,0-1 2-16,0-3-4 0,1-1-6 15,-2-3-4-15,1 5 1 0,0-3-5 16,0-2-13-16,1 0-3 0,-8 4-1 0,7 0-9 15,-7-5 1-15,1 9-6 0,-1-1 2 16,1-3 1-16,-1 7 0 0,1-3 6 0,0 3-7 16,-1 0 1-16,0 3 4 0,8-3-2 15,-8 4 1-15,7 3-5 0,0-4 8 0,0 1-2 16,7 0 1-16,-7 0-3 0,6-1-1 16,0-3 4-16,1 4-1 0,6-8-2 15,-6 4-4-15,-1-3 5 0,7-5 1 0,-6 4-3 16,-1-6 2-16,7 3 7 0,-6-4-5 15,-7 0 5-15,7 0-2 0,-8 0 4 0,-5 0 0 16,6-1-4-16,-13 1-2 0,7 1-9 16,-7-2 0-16,-7 2-1 0,7 2-3 15,-6 1-3-15,-1 3 7 0,-6 1-2 0,7 3-3 16,-8 0 1-16,8 3 3 0,-7 5-3 16,0-5 0-16,6 8 3 0,-5-4 6 15,-2 9-4-15,8-6 4 0,0 6 8 0,-1-2-4 16,-6 0 1-16,13 1 0 0,-7 0 5 15,7-5-5-15,0 5 2 0,0-4 6 0,0 1 15 16,0-2 12-16,7 0 15 0,-1-1 22 16,1 2 22-16,6-5 21 0,-7 6 10 0,8-1 0 15,-2 0-9-15,2 0-5 0,-1-1-12 16,-1 6-13-16,2-2-13 0,-2 4-12 16,2-3-7-16,-1-1-10 0,-7 5-16 0,8-1-12 15,-8 0-9-15,0 5-1 0,0-2-5 0,-6 2-5 16,0-5-1-16,0 0 1 0,-6 1 3 15,6-5-3-15,-6 1 0 0,0-1 1 16,-8-3 5-16,8-3-5 0,-1-1-1 0,1 1 2 16,-8-5-1-16,14-3-1 0,-6 0 1 15,0 0 1-15,6-3-1 0,0-9-4 0,0 1 0 16,6-3-3-16,0-8-4 0,1-1-3 16,0 3-7-16,-1-6 0 0,7-4-5 0,1 1 5 15,-2-1-1-15,2 5 1 0,5-5 6 16,-6 5 2-16,6-1 5 0,1 0-2 15,0 5 1-15,-1 2 1 0,1 2 0 0,-8-3 2 16,8 6 3-16,-7 3 0 0,1-1 0 16,-2 5 0-16,2 0-1 0,-8 4-1 0,0-1 0 15,1 1 1-15,-7 3-1 0,0-4 1 16,6 4 2-16,-6 4 4 0,0-4 2 16,0 3 2-16,0 4 2 0,0-3 0 0,7 3 1 15,-7 0-2-15,0 1 5 0,7-1-6 16,-7 0-3-16,6 1 2 0,-6-1-6 0,6 0-3 15,0-4-21-15,2 3-23 0,-2-3-49 16,0 0-69-16,1 1-88 0,-1-4-86 16,8 0-62-16,-8-4-93 0,0 1-70 0,1 0-35 15,0-3-23-15,-1 3 28 0,-6-4 48 16,6 3 99-16,-6-2 112 0</inkml:trace>
  <inkml:trace contextRef="#ctx0" brushRef="#br0" timeOffset="111656.84">14607 8788 200 0,'-12'-14'375'16,"6"-1"58"-16,-8 1 42 0,8-2-82 16,-1 6-106-16,1-1-65 0,6 0-58 0,-7 4-51 15,7-1-39-15,0 4-23 0,0 0-12 16,7 1-28-16,-7-1-66 0,0 1-116 16,6 3-119-16,1 0-123 0,-7 0-67 0,6 3-20 15,0 1 36-15,2-1 98 0</inkml:trace>
  <inkml:trace contextRef="#ctx0" brushRef="#br0" timeOffset="113434.49">14705 8788 38 0,'0'11'375'0,"7"-4"41"0,-7 1 37 0,7 0 35 16,-1-1-140-16,0 4-113 0,1 0-43 15,-7-1-6-15,13-2 2 0,-7 3-12 0,1 0-12 16,0 1-12-16,6-6-21 0,-7 5-33 15,0-3-37-15,1-1-23 0,6-3-18 16,-7 3-11-16,2-3-9 0,-8 3-4 0,6-3-7 16,0-1-10-16,1-3-18 0,-7 0-22 15,6 4-22-15,-6-8-22 0,7 4-16 16,-1 0-12-16,-6-7-6 0,7 4-7 0,-1-5-6 16,-6 1-10-16,6-1-13 0,2-3 1 15,-8 0 12-15,6-1 29 0,-6 6 34 0,6-5 43 16,1 8 49-16,-1-5 38 0,7 4 24 15,-6 0 18-15,6 4 22 0,-6 0 15 0,5 4 6 16,2 0 9-16,5 0 5 0,1 3-6 16,0 0-14-16,-1 0-13 0,0 2-7 15,8-3-12-15,-2 2-8 0,1-5-4 0,0 1-9 16,0 0-7-16,1-4-11 0,5 0-17 16,-6 0-8-16,1-4-6 0,-2 0-1 0,-5-3-2 15,6 0-2-15,-6-5 2 0,-8 5-4 16,8-3 0-16,-13-6-1 0,5 6-14 15,-12-5-20-15,6 4-18 0,-12-4-8 0,0 4-5 16,0 4-3-16,-1 0 13 0,-6 0 17 16,0 7 14-16,-1 0 14 0,2 3 4 0,-8 4 0 15,7 1 3-15,-7 2 3 0,8 2 1 16,-2 2-5-16,2-3 0 0,-1 7 2 0,-1-2-1 16,8-2 0-16,0 1 3 0,-1-4-1 15,0 0 1-15,7 0 1 0,-6-4 5 0,6 1 2 16,6-1 3-16,-6-4 6 0,7-3 4 15,-7 0 0-15,7 0-3 0,5 0-1 16,-5-3-4-16,0-1-1 0,6-3-2 0,-1-1-4 16,2 1-1-16,-8 0-4 0,7-4 1 15,0 3-3-15,-6-4-2 0,5 6 3 0,-4-5-3 16,-2 8 1-16,0-5-2 0,0 4 1 16,2 0 0-16,-2 1 3 0,0 3-2 0,1 0 1 15,-1 3 3-15,1 1-3 0,0 0 3 16,-1 4-3-16,-6-5 1 0,12 4 1 15,-4 0 3-15,-2 2 1 0,0-3 0 0,1 2 0 16,6-5 4-16,-6 1 4 0,5 0 3 16,-4-1 4-16,4-3 7 0,1-3 2 0,0 3-3 15,0-8-1-15,1 5-7 0,-2-8 3 16,2-1 6-16,-2 1 0 0,1-3 6 16,1-1 3-16,-2-3 3 0,2 0-6 0,-2-4-10 15,-5 0-6-15,6-4-5 0,-6 0-11 16,-1 1-5-16,-6-1-18 0,6-3-11 15,-6 3-7-15,-6-3-6 0,6 7 1 0,0-1 4 16,-6 2 19-16,6 6 11 0,-7 4 5 0,7 0 2 16,-7 4 0-16,7 4-1 0,-6-1-1 15,-1 8 1-15,7-1 4 0,-6 4 20 16,0 4 23-16,-2 4 30 0,2 0 20 0,6 7 25 16,0 4 15-16,0-2 0 0,0 6 1 15,6-4-7-15,2 3-11 0,4 0-14 16,-5-3-8-16,6 0-4 0,0-1-13 0,0-3-16 15,6 0-11-15,-5-3-7 0,5-1-7 16,-6-4-12-16,6-3-13 0,-5 1-8 0,5-5-2 16,-6-3-7-16,0-1-6 0,1 1-7 15,-2-4 4-15,1 0 3 0,0-4-1 16,0 1 4-16,1-8 10 0,-8 2 2 0,0-1-9 16,1 0-13-16,0-6-16 0,-1 2-7 15,1-4-18-15,-7 3 2 0,6 4 5 0,-6-4 12 16,0 8 17-16,6 0 1 0,-6 4 6 15,0-1 1-15,0 0 9 0,0 8 1 0,0 0-1 16,7-1 16-16,-7 4 2 0,0 4 1 16,0 3-3-16,7-2 5 0,-7 2 7 0,6 1-13 15,0-1 5-15,1 2-1 0,0-6 1 16,-1 0-5-16,7 2-4 0,-6-4 1 16,6-1-3-16,-1-3 1 0,2-1-4 0,-1-3 1 15,0 0-2-15,6-3-1 0,-5-1 4 16,-2-3-3-16,8 3 10 0,-7-6-5 0,0 1-2 15,6-2 6-15,-5 1-9 0,-8-5-1 16,7 4-6-16,-6-4 3 0,-1 5 0 0,1-6-2 16,-1 6-2-16,-6 2 3 0,0 1-10 15,6 4-3-15,-6 3-1 0,0 0 1 16,-6 0 6-16,6 7 6 0,0-4 4 0,-6 8 8 16,6-4 2-16,-7 9 0 0,7-6-4 15,0 5 0-15,-6-1 7 0,6-2-3 0,0-2-3 16,6 1 2-16,-6-2 6 0,7-6 5 15,-1 4-5-15,-6-3 4 0,6-4 0 16,2 0-2-16,-2-4-3 0,6 0-8 0,-5 1 3 16,0-6-3-16,-1-1 4 0,1 3 1 15,-1-8-3-15,0 4-1 0,2-3-4 0,-8-4-21 16,6 2-43-16,-6-2-34 0,-6 1-31 16,6-3-25-16,-8 2-15 0,2 4 5 15,6-1 30-15,-6 8 31 0,-1-4 23 0,1 7 27 16,-1 4 15-16,-6 0 10 0,7 0 9 15,0 4 8-15,-2 3 7 0,2 0-2 0,0 4 3 16,-1 0 7-16,1 4-2 0,6-1-2 16,-7-2 1-16,7-1 8 0,0 0 15 0,7 0 23 15,-1-4 28-15,1 0 18 0,-1-3 15 16,8 0 7-16,-8-4-10 0,13 0-19 16,-6 0-18-16,0-4-18 0,7 0-15 0,0-3-8 15,-1 0-5-15,-6-1-7 0,6 1-8 16,1 0 2-16,-7 0-7 0,7-1 0 0,-8 0-5 15,2 5 3-15,-8 0 1 0,7-5-4 16,-6 8 2-16,-1-4 4 0,1 4 4 16,-7 4 6-16,6 0 6 0,0 3 11 0,-6 0 10 15,0 1 0-15,8 3 8 0,-8 0 1 16,0 0 0-16,6-1-1 0,-6-2-3 0,6 0 8 16,-6-1-8-16,6 0-1 0,2 0-6 15,-2-3-7-15,0 0-7 0,1-4-10 0,-1 3-5 16,1-3-5-16,6-3-6 0,-1 3-3 15,-4-4-2-15,4 0-3 0,1 1 1 16,1-5-2-16,-2 5 2 0,-5-4 2 0,6 3 2 16,0 0 2-16,0-4-2 0,-6 8 4 15,5-3 3-15,-5 3 1 0,0 0 2 0,5 0 2 16,-4 3 2-16,-2-3 4 0,0 8-1 16,7-4 0-16,-32 3 5 0,5-3-3097 15,2 3 3129-15,12 0-61 16,26-3-25-16,0 0 50 0,-7-1-149 15,1 1-492-15</inkml:trace>
  <inkml:trace contextRef="#ctx0" brushRef="#br0" timeOffset="113699.05">16164 8418 310 0,'-13'-3'469'0,"7"3"36"16,-1-5 19-16,1 2-61 0,6 0-193 0,-6-1-132 15,6 4-63-15,-8-4-45 0,8 4-52 16,-6 0-81-16,6 0-84 0,-6 0-83 0,-1 0-113 15,1 4-67-15,-1 0-8 0,-6-1 50 16,7 0 65-16</inkml:trace>
  <inkml:trace contextRef="#ctx0" brushRef="#br0" timeOffset="114671.54">15754 8410 80 0,'-7'-3'274'0,"7"3"29"16,-6-3 30-16,0-1-61 0,6 4-49 16,-7 0-7-16,7-4 0 0,0 4-1 0,0 0-3 15,0 0-8-15,0 0 3 0,0 0-8 16,0 0-3-16,0 0-3 0,0 0-5 15,0 0-10-15,0 0-27 0,0 0-33 0,7 0-29 16,-7 0-25-16,0 0-16 0,6 0-20 16,-6-3-14-16,6 3-3 0,8-3-1 0,-2 3-8 15,2-4-4-15,-1 0 2 0,6 0-5 16,-6 0-4-16,7 1-6 0,-1-5-12 0,1 5-45 16,-8-1-59-16,8 1-66 0,-7-1-124 15,0 0-147-15,-6 1-122 0,-1-1-32 0,1 1 21 16,-7-1 47-16,0-1 115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2-13T00:15:32.245"/>
    </inkml:context>
    <inkml:brush xml:id="br0">
      <inkml:brushProperty name="width" value="0.05292" units="cm"/>
      <inkml:brushProperty name="height" value="0.05292" units="cm"/>
      <inkml:brushProperty name="color" value="#FF0000"/>
    </inkml:brush>
  </inkml:definitions>
  <inkml:trace contextRef="#ctx0" brushRef="#br0">10961 11492 91 0,'-7'3'322'0,"7"-3"27"0,-7 0 13 0,7 0-57 16,0 0-121-16,-6-3-83 0,6 3-51 15,6-3-30-15,-6-1-19 0,7 0-8 0,-7 1-5 16,7-6 4-16,-1 2 9 0,0 0 19 16,2-3 29-16,-2 2 27 0,0-3 23 0,-6-1 19 15,6 6 7-15,1-5-1 0,-7 3-14 0,7-3-14 16,-7 4-17-16,0-4-14 0,0 4-3 15,-7 0-4-15,7 0-3 0,-7 3-2 16,1-4 1-16,0 4-4 0,0 4-7 0,-8 0-4 16,1 0-2-16,6 4 0 0,-12 0 8 15,6 0 7-15,6 3 11 0,-5 0 6 16,-2 1 1-16,1-1-4 0,1 4-6 0,-2 0-11 16,8-3-3-16,-8 2-7 0,8 0-4 15,0 2-5-15,6-5-4 0,-7 5-1 0,7-5-9 16,7 3-6-16,-7-3-4 0,12 2 9 15,-4-6 3-15,4 1 0 0,2 0-2 0,5-4 0 16,1 0-3-16,6-4 1 0,-1 0-7 16,1 1 1-16,0-6-2 0,7 2 0 0,-7-3-2 15,7 3-8-15,-7-5-1 0,0 5-3 16,0-5 2-16,7 2 3 0,-14 3 3 16,7-4 1-16,-6 0 2 0,-1 4 0 0,1-4 4 15,-7 3-5-15,0 1-1 0,-1-4 4 16,-4 3-2-16,-2 1 4 0,-6 4 0 0,6-5 4 15,-6 4 1-15,0 0 1 0,-6 4-2 16,6 0-4-16,-6 0-4 0,-2 4-4 0,2 0-1 16,0 0 1-16,0 3 0 0,-1 0 1 15,0 1-1-15,1 0 2 0,-1-1 0 0,7 0-4 16,-6 0-2-16,6 1-5 0,0-1-4 16,6-4-5-16,-6 5 0 0,7-5-3 15,6-3 2-15,-6 5 3 0,5-10-4 0,2 5 0 16,-2-3-8-16,8-1-6 0,-1 0-9 15,1-3-6-15,0 0-3 0,-7 3-2 0,6-3 4 16,0 0 8-16,-5 0 11 0,-1-1 6 16,-1 0 13-16,-5 5 21 0,6-4 20 15,-7 3 12-15,-6 0 15 0,8 0 11 0,-8 4 1 16,0-4-9-16,-8 4-13 0,8 0-7 16,-6 0-15-16,6 0-2 0,-6 4-2 0,-1 0 7 15,0 4 8-15,-5-1 6 0,5 0 5 16,1 5 11-16,-1-2 2 0,0 5 8 15,1-1 6-15,6 5 0 0,-6-2 1 0,-1 2-9 16,7 3 2-16,0 1-17 0,0-2-18 16,0 1-8-16,0 0-9 0,7 0-2 0,-1 4-2 15,0-4-3-15,-6 4-1 0,7-4 1 16,0 3-3-16,-1 1-1 0,1-5-2 16,-7 5 0-16,6-3 2 0,-6-2-1 0,6-2 9 15,-6-1 10-15,0-3 10 0,-6-1 11 16,6 1 8-16,-6-4 1 0,-1-3 0 0,1 2-9 15,-1-6-9-15,-6 3-12 0,7-3-4 16,-8 0 0-16,8-4 2 0,-7 0 4 16,0 0 3-16,6-4 1 0,-5 0-1 0,4-3 2 15,-4-3-12-15,6-6-4 0,6 1-2 16,-7-3-3-16,14-4-3 0,-7-3-4 0,6-4-2 16,6 3-9-16,2-4-11 0,6 1-13 15,-1 0-18-15,7 4-29 0,-6-1-45 0,5 3-56 16,1 1-60-16,-6 4-57 0,6 4-49 15,-7 0-87-15,8-2-95 0,-7 5-84 16,-8 1-8-16,2 2 28 0,-2 5 46 0,-5-6 105 16</inkml:trace>
  <inkml:trace contextRef="#ctx0" brushRef="#br0" timeOffset="6445.63">12498 11162 49 0,'0'-4'394'16,"0"-3"58"-16,-7 0 44 0,7 0 42 0,0-1-115 15,-7 1-96-15,7-5-48 0,0 6-23 16,-6-5-12-16,6 0-13 0,0 0-24 15,0-1-8-15,0 2-8 0,0-2-4 0,0 2 4 16,0-1-6-16,0 3-21 0,0-3-23 16,0 4-23-16,0 0-28 0,0-1-31 0,-6 5-22 15,6-1-15-15,0 0-14 0,0 1-4 16,0 3-3-16,0-3-6 0,0 3-3 0,0 0-1 16,0 3 2-16,0-3 5 0,0 7-3 15,0 4 1-15,0 0 0 0,0 7 3 16,0 4 0-16,6 1-4 0,-6 2 3 0,0 4 2 15,0-3 2-15,0 6-1 0,0-2 1 16,0-4 1-16,0 3-1 0,6 0 2 0,-6-7-2 16,0 4 1-16,7-4-4 0,-7-3 0 15,0-1 1-15,7-4-4 0,-7-3-1 0,6 0-3 16,0 0 0-16,1-3-6 0,0-4-11 16,-1 3-18-16,7-7-7 0,-7 0-9 15,8 0-6-15,-8 0-6 0,8-4 6 0,-2-3 16 16,1-1 4-16,1 1 10 0,-2-5 7 15,2 2 8-15,-8-5 8 0,7 1 8 0,0-4 4 16,-6 0 4-16,5-1 1 0,-5-4 2 16,0 2-5-16,-1-1-13 0,0-4-7 0,1 1-4 15,0-5-4-15,-7 4-8 0,0 1-1 16,6 3 9-16,-6 0 5 0,-6 3-1 16,6 5 2-16,0-1 1 0,0 4-6 0,-7 4-1 15,7 3-5-15,-7 4 3 0,7 0 0 16,-6 8 4-16,0-1 10 0,6 3 2 0,-7 10 3 15,7-2 2-15,-7 4 3 0,7 3 1 16,0 1-1-16,0 3 0 0,0-3 4 0,0 3 1 16,7-3-3-16,0-1 0 0,-1 1-1 15,0 0 2-15,8-4-6 0,-8-4-4 0,7 0 0 16,0-3-4-16,0 0-3 0,1-4-9 16,-2 0-5-16,1-4-7 0,0-3-10 0,6-1-5 15,-5 1-6-15,-1-8 2 0,0 1 2 16,0-1 7-16,0-3 11 0,0-1 8 15,0-3 8-15,-6 0 7 0,5-3 5 0,-5 3-1 16,-1-7-9-16,-6 3-9 0,7 1-13 16,0-5-20-16,-7 4-9 0,0 0-2 0,0 4 6 15,0 0 9-15,0 5 13 0,6 2 17 16,-6 0 12-16,0 4 2 0,0 0 1 0,0 4 6 16,6 3 6-16,-6 4 8 0,8 0 7 15,-2 3 3-15,-6 1 8 0,12 0 0 16,-5 3-3-16,0-3-6 0,6-1-5 0,-7 2-2 15,8-2-3-15,-8-3 0 0,7-4 4 16,-7 4 2-16,7-7 1 0,-6 3 4 0,-1-7 4 16,8 4 0-16,-8-8-2 0,7 1-3 15,0-1-3-15,0-4-5 0,-7 1-5 0,8-5-3 16,-2 2-7-16,2 0 2 0,-2-2-2 16,2-2-12-16,-8-1-5 0,7 1-9 0,1 2-4 15,-2-2-2-15,1 2-1 0,0 5 10 16,0 0 5-16,-7 3 8 0,8 0 15 15,-2 4 7-15,-4 4 11 0,4 3 4 0,1 0 4 16,1 5 0-16,-2-1-6 0,2 0-4 16,-2 4-14-16,2-1-12 0,5-3-11 0,-6 4-9 15,6-4-7-15,1-4-5 0,-1 0-2 16,1-4 4-16,0 2 3 0,-1-5-1 0,1-5 0 16,0 5 2-16,-1-6-1 0,-6-2 3 15,6 2 8-15,1-6 8 0,-7 1 12 0,7 0 8 16,-8 0 9-16,2 1 4 0,-8-2-2 15,0-2-6-15,2 2-10 0,-8-2-13 16,0 3-13-16,0 0-11 0,0 0-14 0,-8 3-14 16,2 1-17-16,-7 4-12 0,6-1-18 15,-5 4-9-15,-1 4 1 0,-7 3 11 0,7 0 19 16,-6 5 18-16,6-2 24 0,-1 5 21 16,-6-1 13-16,8 5 7 0,-1 0 0 0,0-1-1 15,6 0-12-15,1 1-13 0,0-2-7 16,6-2-4-16,0-4 4 0,6 0 9 15,0-7 22-15,1 3 23 0,-1-4 16 0,8-6 12 16,-2 3 5-16,2-7 3 0,-2 0 3 16,8-5 4-16,-7 5 20 0,7-8 15 0,-8 1 22 15,8-1 22-15,-7 1 20 0,0-1 6 16,0-3-11-16,-7-1-11 0,8 0-20 16,-8 1-17-16,7-3-26 0,-6-1-17 0,-7 0-13 15,0-4-9-15,0 3-10 0,0-2-14 16,-7 3-8-16,1-3-4 0,-1 3-4 0,1 4 0 15,0-2-1-15,-8 10 0 0,8-5 3 16,-8 8 0-16,8 0 0 0,0-1-1 16,-1 8 0-16,1-3 2 0,-1 6 4 0,0-3-2 15,7 8 2-15,-6-5-1 0,6 5 1 16,0-1 2-16,0 4-1 0,0 3 4 0,0 2 12 16,6 2 14-16,-6 0 9 0,7 0 12 15,0 4 5-15,-1 0 7 0,7 0 2 16,-7 4-4-16,8-4-1 0,-2 0-7 0,8 0-3 15,-7-4-5-15,7 0-6 0,0 1-2 16,-1-4-4-16,0-1-1 0,1-3-2 0,-1 0 1 16,-5-4-8-16,5 1-3 0,1-5-6 15,0 2 1-15,-8-5 4 0,8-5 5 0,-1 5 10 16,-5-7 9-16,-2 0 9 0,8 0 10 16,-7-4 5-16,-7-4-1 0,8 4-11 15,-8-4-10-15,0 0-21 0,-6-3-25 0,0 3-17 16,7 1-14-16,-14-1-6 0,7 4-6 15,-6 0-3-15,6 1 2 0,-6 6-2 0,-1 0 1 16,-6 0 9-16,6 8 2 0,-6 0 9 16,0 3 9-16,7 4 10 0,0 0 5 0,-2 3-8 15,2 2-7-15,0-2-7 0,6 4-13 16,0-3-13-16,0 3-8 0,6-3 4 16,0-4 3-16,2 4 11 0,4-8 14 0,-5 0 10 15,6 0 2-15,0-2 1 0,7-5 0 16,-8 0-7-16,8-5-9 0,-7-2-7 0,7 0 1 15,-1 0 5-15,-6-4 13 0,7 0 10 16,-7 0 16-16,7-4 14 0,-8 0 4 0,1 0 2 16,0 1-7-16,0 0-2 0,-7-2-9 15,8 6-5-15,-8 2-2 0,0-3-3 0,2 8-2 16,-2-1-2-16,0 4 3 0,1 0 3 16,-1 4 4-16,1 3 3 0,-7 0 3 15,7 4 2-15,-1 4-3 0,0-1-6 0,0 1-4 16,2 3-2-16,-2 1-2 0,0 0 2 15,1-5-3-15,0 4 0 0,-1-3 2 0,1-4-5 16,-7 0 0-16,6-5-7 0,0 2 5 16,-6-4 2-16,8 0 1 0,-2-4 3 15,0 0-1-15,0-4 6 0,1 0-4 0,0-4 4 16,6 2 3-16,-7-5 1 0,8 0 4 16,-2-4 1-16,2 1 0 0,5-1-5 0,1-4-8 15,-2 1-2-15,9-4-5 0,-7 1 0 16,6 2 1-16,6-3 13 0,-6 0 11 15,7 4 5-15,-7-1 3 0,-1 1-3 0,2 3 1 16,-1 0-10-16,-6 5-10 0,-8-1-1 16,2 3 1-16,-1 1-4 0,-13 0 0 0,6 7 0 15,-12-4-1-15,6 4-6 0,-13 4-4 16,-1 0 3-16,-5-1-1 0,-1 4-2 16,1 1 2-16,0 3 4 0,-1-5 0 0,0 6-1 15,1-1 2-15,5 0 3 0,2 3-5 16,-2-3-1-16,8 1-1 0,0-2 1 0,6 2 3 15,0-1 1-15,6 0 3 0,0 0 7 16,1-1 8-16,12-2 4 0,-5 3 0 16,-1-4 0-16,6 0 7 0,0 4-5 0,-5-4-2 15,5 1-6-15,1 3-3 0,0-4-4 16,-1 1-6-16,-6 0 0 0,0-1 3 0,7 0 6 16,-14 0-1-16,8-3 3 0,-8 3 8 15,0 0 8-15,1-3 13 0,-7 3 8 16,6-2 6-16,-12 1 3 0,6-2 1 0,-7 3-5 15,1-4-19-15,0 2-6 0,-8 2-3 16,8-3-2-16,-8-1-9 0,2 1-8 0,5 0 4 16,1 0-5-16,-1-4-6 0,0 3-5 15,1-3-8-15,6 4-13 0,-6-4-15 0,12 0-11 16,-6-4-5-16,6 4-7 0,1-3 3 16,0-1 9-16,-1 0 12 0,7-3 1 0,0-1 6 15,0-3 0-15,7 0 1 0,-1 0 0 16,1-3-2-16,0-4 9 0,-1 0 5 0,7-5 12 15,-6-3 6-15,-1 1 3 0,7-4 7 16,-6-4-2-16,-1-5-4 0,-6 2-2 0,7 0-1 16,-7-1 1-16,-7 0-3 0,0 1 5 15,2-1 0-15,-8 4 4 0,0 4 2 16,0-1 3-16,0 5 4 0,-8 3-2 0,8 4 3 16,-6 4 1-16,0 2 0 0,6 4-8 15,-7 2-1-15,1 2 0 0,6 4-1 0,-7 4 8 16,7 2 21-16,0 2 29 0,-7 7 20 15,7-1 26-15,0 4 25 0,0 1 1 16,7 3-9-16,-7 4-15 0,0 4-8 0,7-2-19 16,-7 1-23-16,6 4-9 0,-6-3-6 15,7-1-6-15,-1 0-11 0,0 0-3 16,2-3-1-16,-2-4 1 0,-6 1 0 0,6-1-4 16,0-4-2-16,1-4 0 0,-7 1-1 15,7-4-6-15,-7 0-5 0,6-4 0 0,-6 0 0 16,7 0-2-16,-7-3-2 0,6 0 2 15,0 0 0-15,2-4-1 0,-2 0-4 16,6 0-1-16,-4-4 0 0,4 0 4 0,8-3-1 16,-7 0 0-16,7-4 0 0,-8 0-1 0,8 0-2 15,-1-7-6-15,1 3-3 0,0 1 0 16,-1-5-1-16,-5 4 2 0,-2 4 1 0,2-4 2 16,-8 8 4-16,0 0 3 0,1 0 3 15,-1-1-3-15,-12 4 3 0,6 4 0 16,-7 0-4-16,-5 4-2 0,-2 4-1 0,2-1 1 15,-2 4 0-15,1 0 0 0,0-1 0 16,6 6 0-16,-5-2 0 0,6 5-2 0,-2-5-1 16,2 1 1-16,6-4 0 0,0 0-4 15,0 0-1-15,0-4 3 0,6 0-1 0,2-3 1 16,-2-1 7-16,6-3 2 0,2 0 0 16,-1-3-4-16,-1-1 0 0,2-3-4 15,-2 0-9-15,2-4 1 0,-1 4-3 0,0-8 3 16,-6 4-1-16,5 0 3 0,-6-3-5 15,2-2-5-15,-2 2 3 0,0 2-4 0,-6 2 2 16,7-1-3-16,-7 4 9 0,0 3 4 16,0-3 1-16,0 7 1 0,0 0 0 15,0 0 3-15,0 3-3 0,0 5 1 0,0-1 5 16,0 0 3-16,0 4 0 0,6 4 1 16,-6-4 4-16,0 4-1 0,7-4-4 0,-7 0-2 15,7 0 3-15,-1-1 1 0,-6-2 2 16,6 0-1-16,1-2 3 0,6-2-2 15,-7 0-4-15,8-1-5 0,-1-3-1 0,-7-3-3 16,7-1 2-16,0 0 0 0,7 1 2 16,-7-4 5-16,0-5-3 0,0 5 0 0,-1-4-13 15,-4 0-7-15,4 1-10 0,-5-2-2 16,-1 2-2-16,1 2 3 0,-1 0 4 16,1 4 4-16,-7 1 9 0,6 3-1 0,-6 0 5 15,0 3-2-15,7 1 12 0,-7 4 6 16,0 3 4-16,0 0 5 0,0 0-1 15,0 0 2-15,0 4-6 0,7-5 2 0,-7 2-5 16,0-2 0-16,0 1 6 0,6-3-2 16,-6-1 2-16,6-4-2 0,-6 5 0 0,7-4-3 15,0-4-1-15,-7 0 1 0,13 0-7 16,-7 0-2-16,0-4-12 0,8-4-11 0,-8 5-7 16,7-4-11-16,-6-1-11 0,6-3-16 15,-7 5-17-15,1-6-19 0,-1 5-20 0,1-4-5 16,-1 4 12-16,0-1 13 0,2 1 23 15,-8 4 29-15,6 3 21 0,0 0 18 0,-6 0 0 16,7 3 6-16,-1 1 3 0,1-1 5 16,-1 5 1-16,1-1-2 0,-1 4 6 0,0-4 2 15,8 1 0-15,-1 2 0 0,0-2 2 16,0-5 3-16,7 5 3 0,-8-5 0 16,8-3 1-16,0 0 1 0,-1 0 2 0,7 0 4 15,-6-3 11-15,5-1 12 0,1-3 14 16,1-1 15-16,-1 2 6 0,-6-2-2 0,5-3-8 15,-5 0-10-15,-6 4-8 0,-2-4-13 16,1 4-17-16,-6-5-10 0,-1 5-9 16,-6 0-12-16,0-1-8 0,-6 0-5 0,-1 8 5 15,-6-3 1-15,1 6 2 0,-2 1 1 16,1 0 3-16,-7 8 2 0,8-6 2 0,-8 6-1 16,7 2 2-16,0-3 4 0,-6 4 3 15,5 4-2-15,8-5-4 0,-8 0 1 16,8 1-1-16,6 0 4 0,-6-4-1 0,6 0 7 15,0-4 13-15,6-3 8 0,0 3 6 16,2-7 0-16,4 0-1 0,-6-3-1 0,8-1-7 16,5-3-11-16,-5 0-1 0,-2-5 0 15,8 1 7-15,-7 0 2 0,7-4 7 16,-8-3 6-16,2 0 0 0,-2 0-3 0,2-4-5 16,-1-4-8-16,-7 0-7 0,8-3-7 15,-8-4-11-15,0 0-12 0,0-1-14 0,2 2-13 16,-8-1-6-16,0 4 4 0,0 0 5 15,0 3 13-15,0 4 14 0,0 3 9 16,-8 5 6-16,8 3 3 0,-6 3-3 0,0 1-2 16,0 7 1-16,-2 4 7 0,2-1 11 15,0 9 13-15,-1-1 19 0,1 7 18 0,-1 4 13 16,-6 4 5-16,7 2 2 0,6 3-7 16,-6-3-12-16,6 5-15 0,6-3-11 0,-6-1-4 15,6 0-10-15,0-3-8 0,8-1-5 16,-8-2-3-16,7-1-2 0,1-4-7 15,-2-3 2-15,8-1 2 0,-7 1 1 0,0-8-3 16,6 0-3-16,1 1 2 0,-7-5-4 16,7 1 0-16,-1-1-5 0,0-3 5 0,1-3-4 15,-1-1-1-15,1 1-1 0,0-1-3 16,-1-3-5-16,-6-4-11 0,0 4-3 0,1-5-7 16,-2 2-7-16,-5-1-4 0,6 3 5 15,-13 1 10-15,7 0-1 0,-1 3 7 0,-6 0 7 16,6 4 5-16,-6 0 0 0,6 4 0 15,-6 0 8-15,0 3 3 0,0 0 2 0,0 4 5 16,8-3 2-16,-8 2 0 0,6 2 1 16,-6-2 6-16,6 1-1 0,1-3-1 15,0-1 2-15,-1 0-3 0,1 1 2 0,-1-4-1 16,7-4-2-16,-6 0-4 0,5 0-8 16,2-4-3-16,-1 0-20 0,0-4-9 0,0 1-6 15,-1 0-10-15,2 0 0 0,-1-4-5 16,0 0-2-16,0 0-15 0,-7-4-19 15,8 4 0-15,-8 1-1 0,0-2 3 0,1 5 13 16,-7 0 19-16,7-1 24 0,-7 8 10 16,0 0 10-16,6 0 12 0,-6 8 8 0,-6-1 9 15,6 0 13-15,0 5 12 0,0 2 8 16,-7 1-3-16,7-1 0 0,0 1-5 16,0-1-2-16,7 1 0 0,-1 0 12 0,-6-4 10 15,6-4 8-15,7 5 3 0,-6-9-8 16,6 4-9-16,0-3-21 0,6-4-14 0,-5 0-10 15,5-4-8-15,1 1-1 0,-8-1 1 16,8-3-1-16,-1-1-8 0,1 1-13 16,-6 0-23-16,-2-5-28 0,1 1-33 0,1 0-34 15,-2 0-21-15,-5 1-1 0,6-2 14 16,-7 5 23-16,1-4 25 0,-1 4 32 0,1 3 27 16,-7 1 11-16,7-1 4 0,-7 1 4 15,0 3 6-15,0-4 2 0,0 4-2 0,0 0 8 16,-7-4 1-16,7 4 4 0,-7 0-3 15,7 0 0-15,-6 0 0 0,6 0 4 0,-7 0 11 16,1 0 13-16,0 0 19 0,6 4 23 16,-7-4 28-16,0 4 28 0,1 3 33 0,0 0 19 15,6 4 6-15,-7 3-3 0,0 2-6 16,7 1-14-16,0 1-26 0,0 1-22 0,0 0-12 16,7 3-14-16,-7-1-12 0,7-2-13 15,-1 3-8-15,-6 0-4 0,6-1-7 16,1-2-3-16,0 3-8 0,-1-4-4 15,-6 1-5-15,6 3-11 0,-6-4-1 0,7 0-4 16,-7-3 1-16,0 3-4 0,0-3-1 16,-7 0-8-16,7-1-14 0,-6-3-21 0,-7 4-33 15,6-8-44-15,-5 4-67 0,-8-4-80 16,7-3-87-16,-7-1-71 0,8 1-126 0,-15-4-124 16,7-4-70-16,-6 1 16 0,7-4 62 15,-1-4 72-15,-6-4 147 0</inkml:trace>
  <inkml:trace contextRef="#ctx0" brushRef="#br0" timeOffset="6657.71">17122 10913 245 0,'0'-12'556'15,"0"2"79"-15,0 3 43 0,0 0 27 16,0-1-241-16,0 4-170 0,0 1-119 0,-7 3-77 15,7 0-40-15,0 0-25 0,0 3-27 16,-6 1-44-16,6 4-58 0,-7-1-73 16,1-4-157-16,6 9-192 0,-7-10-88 0,1 7-19 15,-1-2 23-15,0-3 55 0,1-1 146 16</inkml:trace>
  <inkml:trace contextRef="#ctx0" brushRef="#br0" timeOffset="7426.51">15070 10759 179 0,'0'0'247'0,"-6"4"22"0,6 0-44 0,0-4-37 16,0 0-22-16,0 0-6 0,0 4-2 15,0-4 5-15,0 0 5 0,6 0 2 16,-6 0 1-16,7 0-1 0,-1-4 0 0,1 4 7 16,-1 0 5-16,0 0 9 0,2 0 7 15,4 0 4-15,-5 0 6 0,6 0-3 0,0 0-9 16,7 0-14-16,-8-4-16 0,8 4-13 15,-7-4-15-15,13 4-17 0,-6-4-19 0,-1 1-23 16,7 3-15-16,-6-3-17 0,6-1-15 16,-7 0-32-16,7 4-68 0,-6-4-104 15,-7 4-103-15,7-4-134 0,-8 4-186 0,2 0-148 16,-8-4-31-16,-6 4 52 0,0 0 73 16,0-3 119-16</inkml:trace>
  <inkml:trace contextRef="#ctx0" brushRef="#br0" timeOffset="36227.44">2786 6938 120 0,'0'0'199'0,"0"4"-14"0,0-4-47 16,0 0-46-16,0 0-35 0,0 0-26 0,0 0-13 16,0 0-9-16,0 4-4 0,0-4 2 0,0 0 6 15,0 0 9-15,0 0 12 0,0 0 12 16,-6 0 15-16,6 0 15 0,0 0 5 16,0 0 6-16,0 0 2 0,0 0 1 0,0 0-2 15,0 0-5-15,0 0-4 0,0 0-5 16,0 0-10-16,0 0-5 0,0 0-7 0,0 0-2 15,0 0-4-15,0 0-2 0,0 0 3 0,0 0 4 16,0 0 2-16,0 0 0 0,0 0 5 16,0 0 2-16,0 0-3 0,0 0-4 0,0 0-6 15,0 0 3-15,0 0-9 0,0 0-3 0,0 0-5 16,0 0-8-16,0 0-2 0,0 0-11 16,0 0-2-16,0 4-3 0,0-4 0 0,0 0 1 15,0 0 2-15,-6 0 1 0,6 0-6 16,-6 3 0-16,6-3 6 0,-7 4-4 0,0-4-9 15,7 3 1-15,-6 1 4 0,-1 0 3 16,7-4-9-16,-6 3 0 0,0 0 3 16,6 2-4-16,-8-2 5 0,2 1-5 0,6-1 2 15,-6 1 4-15,0 0 3 0,6-1 0 0,0 2-4 16,-7-5 1-16,7 3-3 0,0-3 0 16,0 3-1-16,-7-3 3 0,7 4-3 0,0-4-3 15,0 0 5-15,0 4-1 0,0-4-5 0,0 3 5 16,0 0-1-16,-6 3 7 0,6-3 2 15,0 0 0-15,0 1-2 0,0 0-5 0,0 3 0 16,0-4 0-16,0 5-3 0,0-4 1 16,0 3 5-16,0-3-6 0,0 3 3 0,0 0-5 15,0 1 2-15,0 2 8 0,0-2 0 16,0 3 2-16,0-3-3 0,0-2 0 0,0 5 3 16,0-4-7-16,0 5-4 0,0-5 3 15,0 4 5-15,6-3-1 0,-6 3-3 0,0-1 0 16,0 1 4-16,7-4-1 0,-7 5 2 0,0-1 5 15,0 0 1-15,7 0-2 0,-7-1 1 16,0 6 1-16,0-6-4 0,6 2-3 0,-6-2-4 16,0 1 3-16,6 4 2 0,-6-4-2 15,0 0 1-15,6 4-4 0,-6-5 4 0,0 5 1 16,0-3-4-16,8 2 5 0,-8-2-2 16,0 2 1-16,6 0 1 0,-6 1-3 0,6-4 1 15,-6 3-4-15,0 1 1 0,7-4 2 0,-7 4 3 16,6-4-1-16,-6 4-3 0,0-4-1 15,0 0 0-15,7 0-2 0,-7-1-3 16,0 5 7-16,7-4-2 0,-7 0 1 0,0 0-2 16,6 0 7-16,-6 0 0 0,6-1-7 0,-6 2 2 15,6-1 1-15,-6 0-1 0,0-3-2 16,8 2-1-16,-8 1-5 0,6 0 6 0,-6 0 4 16,6-3 0-16,-6 2-4 0,0 1-1 15,7 0 4-15,0-4 0 0,-7 5-5 0,0-1 2 16,6 0 4-16,-6 1 2 0,7-2 0 15,-7 0-7-15,0 2 3 0,6-1 0 0,-6 0 1 16,6 3-4-16,-6-3-3 0,7 4 7 0,-7 0-3 16,7-1-3-16,-7 1 1 0,6-4 3 15,-6 0 3-15,6 4 0 0,-6-1-4 0,7-3 3 16,-7 4-2-16,7-1-6 0,-7 1 3 16,6-4-3-16,-6 4 3 0,7-1 2 0,-7-2-1 15,0 2 3-15,6 1 1 0,-6-5 2 16,7 2-3-16,-7 2-1 0,7-3 5 0,-7 0 7 15,6 4-5-15,0-4 5 0,-6 0 0 16,6 1 2-16,2-2 0 0,-8 5-6 0,6-4 0 16,-6 0-5-16,6 0 0 0,1 3-3 0,-7-3 1 15,6 0 1-15,1 1-2 0,-7-2 7 16,7 6 4-16,-7-6-3 0,6 1 0 0,0 4-2 16,-6-4 11-16,6 0-3 0,-6 3 5 15,8 1 4-15,-2-1 2 0,-6-3 3 0,6 3-4 16,-6 2-4-16,7-2-2 0,-7 2-3 15,7-2-3-15,-7 0-3 0,6 1-1 0,-6 0-4 16,7-1 2-16,-7 0 2 0,0 6 1 0,6-6-6 16,-6 1 0-16,0 3 7 0,6-4-4 15,-6-2-4-15,0 2 3 0,7 1 1 16,-7 3 2-16,0-3-6 0,7-1 3 0,-7 1-1 16,0 0 0-16,6 0 1 0,-6 0-3 0,0-1 6 15,0 0-3-15,6 1 0 0,-6 0-4 16,0 2-1-16,0-1-5 0,7-1-2 0,-7-1 5 15,0 4-1-15,0-3-2 0,0 4 6 16,0-5 3-16,0 4-2 0,0 1 0 0,0-1 3 16,0 4 0-16,0-4-3 0,-7 5 2 0,7-5 4 15,0 3-7-15,0 1-2 0,0-2 0 16,0 0 0-16,0 3-2 0,0-5-4 16,0 4 2-16,0 4 2 0,0-5 2 0,0 1 1 15,0 4 4-15,-6-4 0 0,6 4 1 0,0-1 1 16,0-2-2-16,0 3-4 0,0-5 2 15,0 5-3-15,0-4 8 0,-6 3-2 0,6-3 1 16,0 4 2-16,0-4-4 0,0 1 4 16,0 2-4-16,0-3 1 0,0-1 2 0,0 6-2 15,6-6 1-15,-6 1 0 0,0 0-1 0,0 4-4 16,0-5-5-16,6 2 7 0,-6 3-1 16,0-4-5-16,0 0-1 0,0 3 2 0,7 1 3 15,-7-4-2-15,0 4 0 0,0-1-2 16,0 1 3-16,0-1 0 0,0-3-5 0,7 4 1 15,-14 0-5-15,7-4 5 0,0 0-4 16,0 4-6-16,0-6 3 0,0 3-2 0,0 3 5 16,0-4 3-16,0 4 7 0,0-1 3 0,0 1 3 15,-7 3 1-15,7-3-1 0,0 0-7 16,0-1-8-16,-6-3-2 0,6 4-2 16,0-1 3-16,0 5-2 0,0-5 2 0,0 1-1 15,0 2 4-15,0-2 0 0,0 5-5 0,0-6 4 16,0 4-1-16,0-8 6 0,0 5-7 15,0 0 6-15,0-1-1 0,0-2 2 0,0 2 2 16,0 2-7-16,6-5-2 0,-6-1-12 16,0 1-1-16,0-4-8 0,0 4 0 0,7-3 0 15,-7-1 8-15,0 4 0 0,0-3 9 0,7 2 6 16,-7-2 0-16,6-1 1 0,-6 4 1 16,0-3-1-16,7 3-10 0,-7-4-2 0,0 4-6 15,6-5 2-15,-6 2-4 0,6-1 2 0,-6 0 3 16,7 5-4-16,-7-4 7 0,0-1 2 15,7-1 1-15,-7 2 0 0,0 3 6 16,6-4 5-16,-6 4-3 0,0-3 0 0,6 3 2 16,-6-4 4-16,0 4-3 0,0-4 1 0,8 5-3 15,-8-6 4-15,0 2 6 0,0 3-4 16,6-4 4-16,-6 1 2 0,0-1 8 16,6 4 2-16,-6-5-7 0,7 6-4 0,-7-4 6 15,6-1-3-15,1 3 0 0,-7-2-1 0,6 3 8 16,1-4 6-16,-7 0-6 0,6 2 8 15,0 1 0-15,-6-3 0 0,8 1 2 0,-8-1-1 16,6-4 5-16,-6 5 5 0,6-2 0 0,-6-1-3 16,7 2-3-16,0 1 4 0,-7-5-6 15,6 4-15-15,0-3-7 0,-6 3 0 16,7-4 4-16,-7 6-10 0,6-6 0 0,1 1 1 16,0-1 2-16,-7 1-6 0,6-4-2 0,0 0 5 15,-6 0 2-15,7 0 7 0,-7-1-7 16,7-2 2-16,-7-4-6 0,6 4 1 0,-6-2-1 15,6-2-5-15,1 0 2 0,-7 0 3 16,6 0-5-16,-6-1-3 0,7-3 0 0,-7 4-2 16,7-4 4-16,-7 3-4 0,6-3 9 0,0 4 3 15,2-4-3-15,-8 0 8 0,6 0 2 16,0 4 5-16,1-4-4 0,-1 0-3 0,1 0 6 16,-1 0-6-16,1 0-5 0,-1 0 8 15,8 0 11-15,-8 0 14 0,0 0 4 16,7-4 13-16,-6 4 15 0,6-4-7 0,-7 4-4 15,8-3 0-15,-2 3-4 0,-5-4-4 16,6 1-13-16,0 3 15 0,0-4-12 0,0 4-19 16,1-4-2-16,-2 0 3 0,1 4-9 15,-6-4-15-15,6 1 4 0,-7 3 5 16,0-3-2-16,2 3-5 0,-2-4 7 0,-6 4 0 16,0 0-15-16,6 0-41 0,-12-4-60 15,6 4-64-15,0 0-88 0,-6-4-148 0,-8 4-169 16,1 0-60-16,0 0 10 0,-6-4 31 15,5 0 72-15,-5 1 142 0</inkml:trace>
  <inkml:trace contextRef="#ctx0" brushRef="#br0" timeOffset="38881.83">3745 13661 177 0,'0'0'306'0,"6"0"43"0,-6-4 1 15,0 4-59-15,6 0-43 0,-6 0-33 0,0 0-16 16,0 0-24-16,0-3-14 0,0 3 2 15,0 0-3-15,0 0 11 0,0 0 25 16,0 0 22-16,0 0 1 0,-6 0 0 0,6 0-12 16,0 0-27-16,0 0-50 0,0 0-31 15,0 0-23-15,0 0-13 0,0 0-13 0,0 0-10 16,0 0 4-16,0 0-1 0,0 3 8 16,0-3-6-16,0 0 5 0,-6 0 1 15,6 0 5-15,0 0 10 0,0 0-2 0,0 0 6 16,0 0 0-16,0 0-6 0,0 0-9 15,0 0-18-15,0 0-2 0,-8 0-19 0,8 0-9 16,0 4-3-16,-6-4 0 0,6 0-2 16,-6 4-12-16,0-1-9 0,-8-3-9 15,8 7-9-15,-7-3-5 0,-1-1 4 0,2 5 4 16,-2 0 18-16,2-1 4 0,-1 0 2 0,-1-3 0 16,2 7 1-16,-2-4 0 0,2 0-7 15,-2 1-2-15,1-1 10 0,1 0 1 0,5 1-1 16,-6 0 2-16,7-5 2 0,-8 4 9 15,8-3-6-15,-1 3 5 0,1-3-2 16,-1 3-1-16,7-4 0 0,-6 1-2 0,-1 0 8 16,1 0-8-16,6 0-5 0,-6-1 5 15,-2 1-8-15,8-1-3 0,-6 5 3 0,6-5 6 16,-6 4 6-16,6 1-5 0,-7-1 7 16,7 0 5-16,-6 1-7 0,6 3-1 0,-7-5-1 15,7 3-2-15,-6-2 0 0,6 0-2 16,-7 1 2-16,7-1-4 0,-6 0 6 0,6-3 7 15,0 0-1-15,-6 0 0 0,6 3-8 16,0-4-5-16,0 1-1 0,0 3-8 16,0-4 3-16,0 5 4 0,0-1 6 0,-8 4-3 0,8-3 0 15,0-1 8-15,0 3-6 0,0 2 1 16,0-1-5-16,0 0 7 0,0 0 11 16,0 0-5-16,0 0-3 0,0 0-1 0,0 0 6 15,0 0 2-15,8 0-15 0,-8 0-2 16,0-1 7-16,0 2 6 0,6-1 1 0,-6 0-8 15,0 1 8-15,6 2-2 0,-6-3-4 0,7 3-5 16,-7 1-6-16,6-4 6 0,-6 7-5 16,7-3 4-16,-1-1-2 0,-6 2 3 0,7-2 4 15,-1 1 0-15,-6-1 1 0,6 1 1 16,-6-1 4-16,8 1-6 0,-8 0 2 0,6-4 5 16,-6 3-5-16,6-2 2 0,-6 2-7 15,7-3 7-15,-1 0-3 0,-6 4-4 16,7-4-1-16,-7 3 4 0,6 1-1 0,-6-4-1 15,7 3-2-15,-7-3 1 0,0 4 5 16,6 0 0-16,-6-4 9 0,7 4-3 16,-7-1-1-16,0-3-1 0,7 4-2 0,-7-4 1 15,6 0-3-15,-6 3 2 0,0-2 1 16,6-2-1-16,-6 2 4 0,7 2-7 0,-7-3 6 16,0 0-5-16,7 4-2 0,-7-4 0 15,0 3 1-15,6-3 0 0,-6 4-8 16,0-4 5-16,0 3-3 0,6-3 4 0,-6 1-4 15,0-2 5-15,0 2 4 0,0-1-3 16,7 0 6-16,-7 0 0 0,0 0 0 0,0 0 2 16,0-1-2-16,0 1 0 0,0 0 0 0,0-4-3 15,6 5 0-15,-6-5 0 0,0 4-3 16,0-3 5-16,0-1-2 0,0-3 3 0,0 3-9 16,7 0-2-16,-7 1 2 0,0-5 2 15,0 4-3-15,0-3 0 0,0 4 6 16,0-1 2-16,7-4 4 0,-7 5 2 0,0-5-3 15,0 5-1-15,0-5-2 0,0 1-3 16,6-1-2-16,-6 1 0 0,0 0 2 0,0 4 1 16,6-5 0-16,-6 0 4 0,0 1-5 15,8 0-4-15,-8 0-4 0,6 0 4 16,-6 0-3-16,0-1 4 0,6 1 0 0,-6-1 7 16,0 1 3-16,6-1-10 0,-6 1 4 15,0 0-4-15,7-1 0 0,-7-3-1 0,0 4 1 16,0-1 5-16,7-3 5 0,-7 4 3 15,0-4 0-15,6 4-7 0,-6 0 1 0,0-4 1 16,7 0-1-16,-7 4-4 0,6-4-5 16,-6 0 6-16,6 4-1 0,2-4 2 15,-2 0-5-15,6 0 9 0,-5 0 5 16,6 0-4-16,-6 0-1 0,6-4-3 0,-6 4 1 16,5-4 0-16,2 4-6 0,-2 0 3 15,1-4-3-15,1 4-19 0,-2 0-25 0,-6 0-46 16,8 0-50-16,-8 0-67 0,1 0-80 15,-7 0-49-15,7 4-65 0,-1-4-94 0,-6 8-117 16,0-5-39-16,-6 4 26 0,-1 0 37 16,0 1 74-16,-5-1 126 0</inkml:trace>
  <inkml:trace contextRef="#ctx0" brushRef="#br0" timeOffset="48687.3">3366 14808 129 0,'0'-4'191'0,"0"4"-27"16,0 0-27-16,0-4-19 0,0 4-4 0,0-3 10 16,0 3 17-16,0 0 22 0,0-4 21 0,0 4 20 15,0-4 6-15,0 4 0 0,-6 0-16 16,6 0-16-16,0-3-16 0,0 3-14 0,0 0 6 15,0 0 1-15,-6 0 7 0,6 0-7 16,0 0-10-16,0 0-11 0,0 0-27 0,0 0-24 16,0 0-16-16,0 0-6 0,0 0-2 0,0 0-4 15,0 0-3-15,0 0 9 0,0 0 2 16,0 0 2-16,0-4-1 0,0 4 2 0,0 0-6 16,0 0-7-16,-7 0-6 0,7 0-5 15,0 0-4-15,0 0-9 0,0 0 3 16,0 0-9-16,0 4-2 0,0-4-1 0,0 0-6 0,0 0 4 15,0 0-8-15,0 0 1 0,0 0-3 16,0 0 1-16,0 0 4 0,0 0-2 16,0 0-1-16,0 0 2 0,0 0-1 0,0 3 2 15,0-3-6-15,0 0 0 0,0 0 8 0,0 0 1 16,-7 0-9-16,7 0 4 0,0 0 3 16,0 4-4-16,0-4-8 0,0 0-3 0,-6 0 8 15,6 0-5-15,0 4 1 0,-7-4-2 16,7 0 4-16,-6 3-2 0,0 1-1 0,-1 0 4 15,0 3-11-15,1 0 4 0,-7 0-2 0,0 4-5 16,6 0-3-16,-5 0-7 0,-2 4 3 16,2-1-4-16,-8 2 3 0,7-2-5 15,-7 4 1-15,8-3 5 0,-8 0-1 0,6 2-3 16,2-1 4-16,-1 2 8 0,-1 0 2 0,-5-3-3 16,6 3-5-16,0 1 7 0,0 3-2 15,6-4-1-15,-5 4-3 0,4-4 0 16,-4 4 9-16,6-3-1 0,-1 2-1 0,0 1 7 15,1 0 0-15,-1 4 7 0,7-4-7 0,-6 1-4 16,6 2 0-16,0-3-2 0,0 3-1 0,0 1-2 16,0-1 7-16,0 1 3 0,6 0 1 15,-6-1-3-15,0 1-2 0,7 0 6 0,-7 0-3 16,0 0 4-16,0-1-4 0,6-3-2 16,-6 0 13-16,0-1 2 0,7 1 5 0,-7 1 9 15,7-5 12-15,-7 4 8 0,0-4-1 16,0 4-7-16,6-4-5 0,-6 1-8 0,0-4-6 15,6-1-5-15,-6 1-3 0,0-1-6 0,6-3 3 16,-6 0 3-16,0 0-3 0,0-3 5 0,0-1 0 16,0-3 5-16,0-1-3 0,0 1-8 0,0 0 0 15,0-1-4-15,0-3-2 0,8 4-3 16,-8-4 1-16,0 0 4 0,0 0-1 0,0 0 0 16,0 0-5-16,0 0 7 0,0 3-4 15,0-3-13-15,0 0-14 0,0 0-27 0,0 0-26 16,0 0-51-16,-8-3-51 0,8 3-57 0,0 3-53 15,-6-3-23-15,0 0-37 0,0 0-18 16,-1 0-17-16,-6 0-3 0,6 0 7 0,-5-3 6 16,-2 3 30-16,2 0 44 0,-2-4 58 0,1 1 66 15,0-1 57-15,0 0 47 0,0 1 41 0,0-1 37 16,0-3 22-16,0-1 21 0,6 4 22 16,-5-3 21-16,4 4 11 0,-4-5 2 0,6 5 4 15,-1-5 6-15,0 5 0 0,1-4-6 16,6 3-4-16,-7 0-1 0,7 1 4 0,0-2-7 15,-6 2-5-15,6 3 1 0,0-3 4 0,0 3 6 16,-6-4-3-16,6 4-2 0,0 0-8 16,0-4-9-16,0 4-8 0,0 0-19 0,0 0-4 15,0 0-9-15,0 0-7 0,0 0-10 16,0 0-6-16,0 4 0 0,0-4-4 0,0 0-2 16,-8 0-1-16,8 0 3 0,0 0-2 15,0 0-2-15,0 0 0 0,0 0-5 0,0 0-1 16,0 0-4-16,0 0-1 0,0 0 1 0,8 0-8 15,-8 4-3-15,0-4 0 0,0 3 2 16,6 0 7-16,0 2 15 0,1 2 13 16,-1 0 11-16,8 0 11 0,-2 1 15 0,2-1-1 15,-2 4-5-15,2-4 2 0,-1 4-4 0,-1-3-2 16,2 3-12-16,-2-4-2 0,2 0-1 16,-1 0-12-16,-7 1-2 0,8 0-1 0,-8-2 3 0,6 2 7 15,-4-4-1-15,-2 3 5 0,0-3 8 16,-6 3 3-16,7-3 6 0,-7-1-6 0,6 1-3 15,-6 0 2-15,0-1 0 0,7 0-9 0,-7-3-10 16,0 4-15-16,0-4 3 0,0 4 0 16,0-4-12-16,0 0 5 0,0 4-4 0,0-4 7 15,0 0-13-15,0 0-3 0,0 0 10 0,0 0-7 16,0 0-2-16,0 0 4 0,0 0 7 16,0 0 1-16,7 0-12 0,-7 0 10 0,0 0-6 15,0 0-3-15,0-4-8 0,0 4-2 0,0 0 1 16,0 0-4-16,0-4 6 0,0 4-7 0,6-4 12 15,-6-2-5-15,6-2 6 0,0 1-4 0,2-4 0 16,4 0 3-16,-5-3-8 0,6-2 4 16,-6 2-9-16,5-1 9 0,2-3-5 0,-2 3 1 15,2 1 8-15,-1-4-5 0,-1 2 9 16,2 2-13-16,-2 2 9 0,-4 2 1 16,-2-1-4-16,7 4 11 0,-13-1-11 0,6 5 10 15,1-1-1-15,-7 0-4 0,6 1-2 0,-6 3-1 16,0-4 8-16,0 4-3 0,0-4-4 15,0 4 3-15,0 0-3 0,0 0-20 0,0 0-2 16,0 0-9-16,0 0-8 0,0 0-7 16,0 0-9-16,0 0-3 0,0 0-26 0,0 4-19 15,0-4-29-15,0 4-33 0,0-4-23 16,0 0-57-16,0 3-83 0,0 1-98 0,0 3-86 16,-6-3-25-16,6 3 1 0,-7 1 57 0,7-1 99 15</inkml:trace>
  <inkml:trace contextRef="#ctx0" brushRef="#br0" timeOffset="50745.71">3666 16189 103 0,'6'-4'219'0,"1"0"26"0,-7 4-42 0,0-4-26 0,0 4-12 15,7 0-4-15,-7 0 9 0,0 0 4 16,0 0 1-16,0 0-2 0,0 0-13 15,0 0-15-15,0 0-19 0,0 0-14 0,0 0-13 16,-7 0-15-16,7 0-3 0,0 0-1 0,0 0-5 16,0 0 1-16,0 0 2 0,0 0 14 15,0-4-1-15,0 4 8 0,0 0 3 0,0 0-3 16,0 0-7-16,0 4-21 0,0-4-9 16,0-4-14-16,0 4-13 0,-7 0-15 0,7 0-9 15,-6 0-1-15,0-3-6 0,6 3-8 16,-6 3-15-16,-2-3 3 0,2 4-1 0,0 0-5 15,-7 0-6-15,6 3 3 0,0 0 10 16,-5 1-4-16,6 4-1 0,-8 2-4 0,1-3 11 16,0 3-9-16,6 4 5 0,-5 1 11 0,5-1-3 15,0 4 8-15,1-3 0 0,0 3 6 16,-1 4 0-16,0-6-8 0,7 3 4 0,0-1 1 16,0-3-10-16,0 2 0 0,7-2-3 15,0-1 8-15,5-4 3 0,-5 1 14 0,6 0 3 16,6-4 1-16,-5-1 3 0,6-2 5 15,-2 0 4-15,2-1-9 0,7-7-1 0,-2 3 7 16,-5-3-7-16,6-3-1 0,0-1-4 16,0 1-1-16,-1-5 3 0,2 0-6 0,-7 1 2 15,6 0-11-15,-7 0-1 0,1-4-6 16,0 4 5-16,-8-1 2 0,2 0 1 0,-2 2 9 16,-5-2 0-16,-1 5 29 0,1-1 28 0,0-3 16 15,-7 3 23-15,0 1 16 0,6-1-11 16,-6 0-72-16,-6-7-60 0,-1 4-33 0,7-5-32 15,-7 1-33-15,1 0 5 0,-1 5 41 16,1-2 29-16,0 1 6 0,-8 3-4 0,8 0 2 16,6 1-6-16,-6 3 1 0,-2 3-2 0,-4 1 5 15,5 0 17-15,1 7 2 0,-1-4 10 16,0 4 3-16,1 3 1 0,0 1 5 0,6 0-5 16,0 0 2-16,0-1-1 0,0 4 1 15,0-3 1-15,0-4-3 0,6 4-6 0,0-5 6 16,-6-2 8-16,7 0-5 0,0-1 5 15,-1-4 9-15,1 1 14 0,-1 0 2 0,0-4 12 16,2 4 24-16,-2-8 7 0,0 4 10 0,0-4-2 16,2-3 11-16,-2 0-14 0,0-1-8 15,1 0-7-15,-1-2-15 0,1 2-8 16,0-3-10-16,-7 1-3 0,6-2 2 0,-6 5-7 16,6 0-8-16,-6-4 2 0,0 7-6 0,0-3-11 15,0 4-18-15,0-1-3 0,0 4-4 16,0-4-13-16,0 4-9 0,0 0-4 0,0 0 0 15,0 0 4-15,6 4 4 0,-6 0 8 16,0-1 7-16,8 1 11 0,-2 3 13 0,-6 0-1 16,6 1 2-16,1-2 6 0,0-2 3 15,-1 0-2-15,1 4-2 0,-1-8 1 0,0 3 1 16,1-3 2-16,0 0-3 0,-1 0 1 0,0-3 2 16,1 3-3-16,0-8-2 0,-1 4 2 15,7-3 3-15,-7 0 5 0,1 0 0 0,6-4 2 16,-7 0 2-16,2 3-5 0,-2-3-5 15,0 4-6-15,1-1-9 0,-1 1-13 0,-6 0-9 16,7 3-15-16,-7 0-2 0,6 1 5 16,-6 0-2-16,7 3 14 0,-7 0 11 0,6 3 15 15,0 0 6-15,2 1-2 0,-2 3 4 16,0 4 1-16,1-3 0 0,0-1-4 0,-1 4 1 16,0-3-2-16,7-1 8 0,-13 4 0 0,14-7-1 15,-14 3 6-15,6-3-1 0,0-1 2 16,1 0 1-16,0 1-5 0,-1 0-3 0,0-4-2 15,-6 0 5-15,7 0 1 0,-1 0-7 16,-6 0 7-16,7-4 6 0,0 4 7 0,-7-4-4 16,6-2-2-16,0 2 0 0,-6-3-10 0,8-1-16 15,-2 1-30-15,-6 0-23 0,0 3-13 16,6-4-12-16,1 5 4 0,-1-1 6 16,1 1 20-16,-1-1 20 0,1 4 14 0,-1 0 13 15,0 0 5-15,8 4 5 0,-8-4 6 0,7 3 0 16,0 1 3-16,-6-1 3 0,6 1 0 15,0 0-6-15,0 0-1 0,0 0 0 0,0-4 0 16,0 0 3-16,0 0-2 0,1 0 1 0,-2-4 2 16,1 0 0-16,0 0 2 0,0-3-5 15,1 0-2-15,-2-5 6 0,1 1 3 16,0 0 7-16,0-3 4 0,1-1 13 0,-8 1 12 16,0 0 5-16,0-2-1 0,2-2 1 0,-2 4-11 15,-6-1-19-15,0 0-11 0,0 0-16 16,0 1-24-16,0-1-18 0,-6 5-1 0,6-2-8 15,-8 1 2-15,2 4 0 0,6-4 13 16,-6 4 3-16,6 0-5 0,-6-1-8 0,-1 0-11 16,0 5 6-16,7-1 0 0,-6 1 12 15,6-1 8-15,-7 0 20 0,7 4 15 0,0-4 2 16,0 4 10-16,0 0-2 0,-6 0 3 0,6-4-3 16,0 4-7-16,0 0 2 0,0 0-5 15,0 0 3-15,0 0 2 0,0 0 8 16,0 0 10-16,0 0 3 0,-7 0 1 0,7 0-2 15,0 0-3-15,0 0-4 0,0 0 2 0,0 0 0 16,0 0 7-16,0 0 4 0,0 0 3 16,0 4-4-16,0-4-5 0,0-4 5 0,0 4-12 15,0 0 2-15,0 0-4 0,0 0-3 16,0 0 1-16,0 4-11 0,0-4 3 0,0 0-2 16,0 0-6-16,-7 0 6 0,7 4 1 0,0-4 1 15,-6 0 1-15,6 4-2 0,0 0 0 16,0-4-24-16,0 3-61 0,-6 4-109 15,0-3-158-15,-2 4-99 0,2 0-50 0,-7-2-6 16,7-2 45-16,-8 0 100 0</inkml:trace>
  <inkml:trace contextRef="#ctx0" brushRef="#br0" timeOffset="51765.18">4721 16101 63 0,'0'-4'185'0,"0"4"3"0,0-4-33 15,0 4-32-15,-6 0-20 0,6-3-3 0,0 3 7 16,0-4 5-16,0 4 1 0,-7 0 5 0,7-3 4 15,0 3-3-15,0 0-2 0,0 0-5 16,0-4 4-16,0 4-6 0,0 0-3 0,-6 0-10 16,6 0-12-16,0 0-8 0,0 0-18 15,0 0-13-15,0 4-13 0,-7-4-4 0,7 0-6 16,0 0-3-16,0 0-3 0,0 3 0 0,0-3-5 16,0 0-7-16,0 0 1 0,0 0 1 15,0 0-6-15,0 4-4 0,0-1 0 16,0 1 5-16,7 0-4 0,-1 3 2 0,1 3 1 15,-1 2 11-15,1 3 6 0,0-1 1 0,5 4 4 16,-6-3-1-16,8 4 7 0,-1 3 0 16,-7-4 4-16,8 4 6 0,-2 0 0 0,-6 0 2 15,8-4 11-15,-8 1 20 0,1-2 8 16,0-2 6-16,-7 4 5 0,6-8 1 0,-6 0-11 16,0 0-23-16,7-4-11 0,-7 1-6 15,0-5-9-15,6 4-12 0,-6-3-3 0,0-1-5 16,0 1-10-16,0-1-24 0,0 1-32 15,0 1-23-15,0-5-37 0,6 0-31 0,-6 0-45 16,0 0-80-16,0 0-75 0,0 0-77 16,0-5-59-16,-6 1-22 0,0-3 24 0,-1 0 81 15</inkml:trace>
  <inkml:trace contextRef="#ctx0" brushRef="#br0" timeOffset="52014.2">4767 16251 210 0,'-6'-4'348'0,"6"-3"52"0,-8 7 24 16,8-4-61-16,0 1-61 0,0 3-53 16,0-4-45-16,-6 4-38 0,6-4-38 0,0 4-26 15,0 0-17-15,0 0-10 0,0 0-9 16,0 0-6-16,6-3 1 0,-6 3 12 0,8-3 15 16,-2 3 4-16,0-4 6 0,7-4 3 15,-6 4-14-15,6-3-18 0,-1 3-27 0,2-3-18 16,6 3-25-16,-7 0-31 0,-1-3-41 0,2 3-46 15,5-3-42-15,-6 3-59 0,0-3-82 16,1 0-68-16,-2 4-43 0,2-1-61 0,-8 0-20 16,7 4 27-16,-7-4 75 0,1 0 79 15</inkml:trace>
  <inkml:trace contextRef="#ctx0" brushRef="#br0" timeOffset="52963.12">5568 15954 188 0,'0'-7'341'0,"0"3"26"16,0-4 19-16,-6 5-86 0,6 0-94 15,0-1-64-15,0 0-26 0,-7 4-7 0,7-3-10 16,0 3-8-16,-7 0-14 0,7 0-11 16,0 0-15-16,-6 0-18 0,6 3-9 15,0-3-11-15,0 8-3 0,0-2 0 0,0 6 3 16,0-1 5-16,0 7 3 0,0-4 9 0,6 9-7 15,-6-5 2-15,7 4-4 0,-7 0-1 16,7 0-7-16,-1-1-7 0,-6-1 2 0,6-3-5 16,-6-2 1-16,7 4-3 0,-1-9 0 0,-6 6-2 15,0-9 0-15,7 4 1 0,-7-4 4 16,0-3-2-16,0 3-3 0,0-7 3 16,7 3-2-16,-7 1 4 0,0-4 2 0,0 4 7 15,0-4 14-15,6-4 13 0,-6 4 12 0,0 0 12 16,0-4 17-16,0 1 4 0,0-1-29 15,6-3-32-15,-6-4-23 0,0 1-26 0,7-2-26 16,-7 4-17-16,7-2 13 0,-1 2 19 16,0 0 8-16,8 1 5 0,-8 0 2 0,7 3 3 15,1 4 10-15,-2 0-2 0,-6 0 3 0,8 4 10 16,-1 3 3-16,-1-3-2 0,2 3 1 16,-2 5-3-16,-4-2-3 0,-2-2-3 15,0 4-4-15,1-2 6 0,-7 1 1 0,6 0 4 16,-6 0 3-16,0-3 7 0,-6 2-1 0,-1 1 1 15,7-4-2-15,-12 4-6 0,4-3 1 16,2 3-5-16,-6-4-1 0,4 1 0 0,-4-1 0 16,5-3 7-16,-6 3 6 0,6-3 2 15,-5-4 3-15,6 3 5 0,-2-3 2 0,2 0 3 16,0 0-3-16,-1 0 3 0,7 0-2 16,-6 0-11-16,6 0-1 0,0-3-9 0,0 3-4 15,0-4-8-15,6 4-3 0,1 0 2 0,-1-4 1 16,0 1 3-16,8-1 4 0,-2 1-1 15,-5-1 3-15,6-4 1 0,6 1-3 0,-5 0 1 16,-2-1 1-16,8-3 5 0,0 4 1 16,-7-4-3-16,7-3 1 0,-1 2 1 0,1-2-3 15,0 3 2-15,-8-3 3 0,8-2 5 16,-7 5 4-16,-1 0 1 0,2 0 1 0,-8 0 2 16,0 0 3-16,2 4 6 0,-2 0-5 0,-6 3-3 15,0-4-10-15,0 4-12 0,-6-2-22 16,6 6-23-16,-8-4-11 0,8 8-4 15,-6-4 8-15,0 3 3 0,0 4 14 0,-2 1 12 16,2 3 16-16,0 3 0 0,-1-3 3 0,1 8-2 16,-1-5 0-16,7 2 2 0,-7-2-2 0,14 1 5 15,-7-1-1-15,0-2 2 0,7-2-1 16,-1-3 0-16,7 1-7 0,1-5-5 16,-2-3-13-16,2 0-24 0,5-7-71 0,1 3-102 15,-2-7-110-15,2 5-115 0,0-6-53 0,-1-2-5 16,1 3 52-16,0-3 94 0</inkml:trace>
  <inkml:trace contextRef="#ctx0" brushRef="#br0" timeOffset="53542.78">6571 16141 264 0,'0'-7'415'16,"0"3"45"-16,-7 0 33 0,7 0-71 16,0 0-135-16,-6 1-95 0,6 3-51 0,0-3-36 15,0 3-34-15,0 0-20 0,0 0-19 0,-6 0-11 16,6 0-12-16,0 0-4 0,0 3-3 16,0-3 0-16,6 7 3 0,-6 1 7 0,6 0 17 15,-6 2 22-15,7 1 16 0,0 3 9 0,-7 2 11 16,6-2 3-16,0 5-11 0,-6-5-19 15,7 1-11-15,-1-4-15 0,1 0-13 0,-7 0-5 16,7 0-7-16,-7-1-17 0,6-2-37 16,-6 3-39-16,6-7-48 0,-6 3-87 0,7-3-100 15,-7-4-74-15,7 4-70 0,-7-4-43 16,0-4 5-16,0-4 60 0,0 1 87 0</inkml:trace>
  <inkml:trace contextRef="#ctx0" brushRef="#br0" timeOffset="53725.71">6499 15925 274 0,'0'-10'447'16,"-6"1"57"-16,0 2 35 0,6 0-75 0,0 3-144 16,-8 0-123-16,8 1-91 0,0-1-94 15,0 0-97-15,0 4-89 0,0-3-69 0,8 3-59 16,-8 0-49-16,6 3-58 0,0 1 12 15,7 0 39-15,-6-1 48 0</inkml:trace>
  <inkml:trace contextRef="#ctx0" brushRef="#br0" timeOffset="55205.65">7008 15961 19 0,'6'0'420'0,"7"0"78"0,-7 0 57 0,-6 0 51 15,7 0-102-15,-7 0-118 0,7 5-99 16,-7-5-66-16,-7 0-48 0,7 0-53 0,-7 0-52 16,7 0-41-16,-13 3-15 0,7 0-15 15,-8 1-12-15,2 3 1 0,-2 0 9 16,-5 5 0-16,6-1 2 0,0 0 2 0,1 3 2 16,-8 1 5-16,7-1-6 0,6 5 1 0,-6-1-7 15,7 0 4-15,-1 1-3 0,0 3-5 16,1-4-1-16,6 0 2 0,0 2-2 0,0-6 1 15,0 0-2-15,6-3 1 0,-6 1 1 16,7-6 0-16,0 2 5 0,-1-1-1 0,0-7 6 16,8 0 3-16,-8 0 4 0,7-4 1 15,1 1 4-15,-8-5 6 0,6 2-4 0,2-6 1 16,-1-2 4-16,-7-1-1 0,8 1 0 16,-2-2 2-16,-6-2 8 0,8 0 4 0,-8 0 11 15,7-1 13-15,-6-3 18 0,-7 1-1 0,7-1 8 16,-1-1-6-16,-6-2-30 0,-6 2-25 15,6-1-42-15,-7-2-7 0,0 1-18 0,-6-2 0 16,7 5 17-16,-8 0 10 0,8 4 31 16,-6 0 0-16,4 3-1 0,2 5 2 0,0 2-17 15,-7 0-12-15,6 1-19 0,0 4 2 16,1-1-10-16,0 4-9 0,6 0 6 16,-6 4 16-16,-2 2 3 0,8 2 0 0,0 4 11 15,0 2 15-15,0 0-6 0,0 1 3 16,8 7 2-16,-2-4 3 0,6 4-9 0,2 5 2 15,-1-7 7-15,-1 3 1 0,8-1-1 16,0 0 4-16,-1-4 7 0,1 0-8 0,6 1 4 16,0-4-13-16,-7-4 6 0,7-1-1 15,1-2 1-15,-8-1 4 0,8-3-4 0,-8-1 11 16,1-3-5-16,-2-3 1 0,-4-1 11 16,5 0-2-16,-5 1 4 0,-2-5 0 0,2 1 8 15,-2 0-10-15,2 0-4 0,-8-4 13 16,1 3 16-16,-1 0 7 0,0-3-18 0,-6 4 6 15,0-4-5-15,0 4-12 0,0-4-23 16,0 3-18-16,-6 5 13 0,6-1-17 16,-6 1-9-16,6 3-15 0,-7 0-1 0,7 3 1 15,-6 4 13-15,-1 5 9 0,7-1 4 0,0 3 11 16,-7 4 2-16,14 1 0 0,-7-4-22 16,0 3 0-16,7 0-4 0,-7-3-9 0,6 3-1 15,1-7-1-15,5 0 10 0,-5 0-2 16,6-3 11-16,-7-5 11 0,8 1 4 0,-1-4 5 15,0-4-1-15,6 1 11 0,-5-1-5 16,5-4 4-16,-6 1-3 0,0-4 0 0,7 0 4 16,-8 4-16-16,2-8-6 0,-2 4-19 0,1 0-10 15,-6 0-26-15,6 1-17 0,-7-1-3 16,8 0 1-16,-8 0 6 0,-6 2 5 0,6 6 15 16,1-1 14-16,-7 1 16 0,7 3 7 15,-1 3 3-15,1 1 11 0,-1 3 7 0,0 1 5 16,2 0-2-16,-2 3 1 0,0 0 8 0,0-1 2 15,1 1-2-15,0 0-4 0,-1-4-1 16,7 5-1-16,-7-5 4 0,2 0-8 0,-2-3 9 16,0-1 4-16,1 1 3 0,0 0 5 15,-1-4 3-15,0 0 11 0,1 0-3 0,-1 0-3 16,1-4 0-16,0 0-3 0,-1-3-8 16,0 0-9-16,1 0-2 0,0-1-10 0,-1 0-11 15,0-2-19-15,1 3-9 0,0-4-18 0,-1 4-23 16,7-4-2-16,-7 3 0 0,2 1 10 15,4 0 8-15,-6 2 20 0,8 1 22 0,-1 4 11 16,-1-3 13-16,-4 3 9 0,4 0 6 16,2 0 4-16,-2 3-1 0,-5-3 10 0,6 0 2 15,0 0 14-15,-7 0 6 0,8 0 20 16,-2-3 17-16,-5-1-4 0,6 1-2 0,-6-4-11 16,-1-1-8-16,0-3-24 0,8 0-18 15,-8-3-3-15,0 0-4 0,1-1-1 0,0-4 1 16,-1 2 0-16,-6-3 4 0,0 2 1 15,0 0-1-15,0-4-16 0,0 0-25 0,-6 0-41 16,-1-4-66-16,0 0-83 0,1 5-67 16,-7-5-29-16,0 4 3 0,0 4 32 15,6-1 60-15,-6 5 74 0,7 2 66 0,0 8 38 16,-2 1 27-16,8 3 22 0,-6 3 18 16,6 5 27-16,0 4 24 0,0 2 29 0,0 4 21 15,6 1 16-15,2 7 17 0,-2-5 6 16,7 1 7-16,-7 4 7 0,8-4 1 0,-2 3-1 15,8-2-14-15,-7-5-9 0,0 0-9 16,0 0-19-16,0-4 0 0,0-2-5 16,1-1 12-16,-2 0 11 0,1-3 3 0,-6-1 0 15,6-4-11-15,-7 2-14 0,8-5-22 16,-8 0-31-16,0 0-20 0,1-5-7 0,6 2-12 16,-6-4-13-16,-1-1-16 0,0 0-3 15,1-2 3-15,0 3-7 0,-7-2-1 16,6 3-1-16,0 2 12 0,1-3-1 0,0 3-12 15,-1 0 0-15,1 4 2 0,-1 0 4 16,7 4-9-16,-6 3 7 0,-1-3 8 0,0 3 2 16,8 2-4-16,-8-3-2 0,1 5 5 15,6-3-9-15,-7-1 1 0,1 4-13 16,5-3-42-16,-12-2-46 0,8-2-50 0,-2 0-79 16,0-1-117-16,-6-3-114 0,7 0-82 15,-7 0-15-15,0 0 17 0,0-3 63 0,0-5 106 16</inkml:trace>
  <inkml:trace contextRef="#ctx0" brushRef="#br0" timeOffset="55407.21">8590 15767 345 0,'0'-4'463'0,"6"1"63"0,-6 0 66 15,7-1-61-15,-7 4-117 0,0-4-86 16,0 4-66-16,7-4-49 0,-7 4-69 15,0 0-66-15,0 0-64 0,0 0-62 0,0 0-52 16,0 0-51-16,0 0-50 0,0 0-80 16,6 0-76-16,-6 0-60 0,0 0-78 15,0 0-23-15,-6 0 19 0,6 0 72 0,-7 0 91 16</inkml:trace>
  <inkml:trace contextRef="#ctx0" brushRef="#br0" timeOffset="55683.82">8056 15584 359 0,'-7'0'431'0,"-6"0"43"16,7-4 26-16,0 4-122 0,-2 0-135 15,2 0-86-15,6-3-45 0,-6 3-39 0,6 0-26 16,0 0-6-16,-6-4-7 0,6 4-10 15,0 0-4-15,0 0-5 0,0 0-4 0,0 0 0 16,0-3-7-16,6 3 3 0,-6 0-1 16,0 0 1-16,6-4 1 0,-6 4-7 15,6-4-12-15,-6 4-37 0,8-4-66 0,-2 4-87 16,0 0-95-16,1-4-124 0,-1 4-55 16,-6 0-3-16,7 0 45 0,-7 0 77 0</inkml:trace>
  <inkml:trace contextRef="#ctx0" brushRef="#br0" timeOffset="56381.63">8870 15361 251 0,'0'-4'369'0,"0"4"47"0,0-4 23 0,0 1-108 16,-6 0-112-16,-1 3-74 0,0 0-50 15,1 0-41-15,-7 0-16 0,7 3-8 16,-1 0-4-16,-6 1 9 0,7 0 9 0,-2 3 10 15,2 0 4-15,6 1 5 0,-6 3 1 16,6 0 5-16,0 6 22 0,6 2 36 0,0 7 28 16,2 0 11-16,-2 3 8 0,7 3-7 15,-6 5-14-15,5-3-50 0,1 2-35 0,1 1-19 16,5-1-18-16,-6 1-11 0,0-4-16 16,0 0 2-16,0-4-3 0,1-3-3 15,-2 0 0-15,-6-1-16 0,8-7-27 0,-14 1-39 16,6-5-35-16,1 1-30 0,-7-4-31 0,0-4-36 15,-7 0-44-15,1-3-39 0,6-1-34 16,-7-3-16-16,-6 0-13 0,7-3 16 0,-8-1 43 16,8-3 56-16,-7 0 51 0,0-4 41 15,0 0 53-15,7-4 46 0,-8 1 48 0,8-1 44 16,-7 1 35-16,6-5 39 0,7 7 13 16,-6-2 9-16,6 0 9 0,0 3 14 0,6 0 22 15,1 0 17-15,0 4 20 0,-1 0 10 16,0-1-2-16,1 4-17 0,6-3-30 15,0 3-31-15,7 1-17 0,-8-1-7 0,2 0 8 16,5-3 5-16,1 3 1 0,0 1-3 16,-8 0-9-16,8-1-13 0,-1 0-28 0,-5 0-19 15,4-4-14-15,-4 5-2 0,-1 0 1 16,0 3 18-16,-6-4-1 0,5 4 1 0,-5 0 10 16,6 0-8-16,-7 0-13 0,1 4-26 15,0-1-4-15,-7 4-4 0,6-3-9 16,1 4-27-16,-7-1-40 0,6 0-56 0,-6 0-68 15,0 1-59-15,6-5-109 0,-6 1-109 16,-6-1-114-16,6-3-38 0,-6 4 17 0,6-4 32 16,-7-7 92-16</inkml:trace>
  <inkml:trace contextRef="#ctx0" brushRef="#br0" timeOffset="56546.21">9137 15507 144 0,'7'-4'315'0,"-7"-3"20"0,0 4 8 16,6-1-87-16,-6 0-141 0,0 4-98 0,6-3-69 15,-6 3-63-15,7 3-59 0,-7 1-79 16,0 0-26-16,0-1 6 0,0 0 23 16</inkml:trace>
  <inkml:trace contextRef="#ctx0" brushRef="#br0" timeOffset="57323.4">9352 15617 100 0,'13'0'266'0,"-1"-4"23"0,2 0 13 16,-1-3-107-16,0 0-74 0,0 3-43 0,0-3-29 16,-6 0-21-16,5 0-12 0,-5-1-6 15,0 0-3-15,-1 5 0 0,1-4-1 16,-1 3-2-16,-6-3-9 0,0 3-11 0,0 1-10 15,-6 3-8-15,-1 0-7 0,1 3-5 16,-1-3 10-16,-6 8 10 0,7-1 8 0,-8 3 11 16,8 2 6-16,-7 2 7 0,0 5 4 15,6-1 3-15,-5 4 6 0,4-4-1 16,2 4 4-16,6-3 5 0,0-1-2 0,0 0 1 16,6-3 14-16,2-1 23 0,-2-2 27 15,7-1 27-15,0-4 33 0,6 0 20 0,1-7 3 16,-7 0-6-16,13 0-29 0,-6-3-26 15,0-5-30-15,5 5-16 0,1-8-16 0,0 3-14 16,0-2 1-16,1-6 0 0,5 5 1 16,-6-3 2-16,1 0 3 0,-2-2 5 15,-5 2-3-15,0-4-8 0,-8 3-8 0,2 1-3 16,-2 2-9-16,-5 1-10 0,-1 4-1 16,1 0-3-16,-7 3-3 0,0 0-6 0,-7 8-1 15,1 0 3-15,-1-1-6 0,1 8 8 16,-7 0 1-16,6 1 1 0,-5 2-1 15,4 1 2-15,-4 3 8 0,5-4-6 0,1 2-1 16,-1-2-1-16,7 0 0 0,0-3 0 16,0 1-6-16,0-2 1 0,0-2 2 0,7-4 5 15,-7 0 1-15,6 0 2 0,1-4 4 16,-1-4 2-16,8 0 0 0,-8 0 2 16,0-4 12-16,1 2 1 0,6-6 6 0,-7 1 11 15,1 0 10-15,-1-3-3 0,1-1-3 16,0-3-9-16,-7-4-11 0,6-1-12 0,-6 1-25 15,0-3-15-15,0-5-24 0,0 2-17 16,0-2-12-16,-6 1-17 0,6-4 2 16,-7 4 2-16,0-1 8 0,1 2 15 0,-1-3 15 15,7 10 15-15,-6-1 12 0,0-1 13 16,-1 5 2-16,0 4 9 0,7 3 1 0,-6-1 0 16,6 6-3-16,-6-2 3 0,6 4 6 15,0 0-3-15,-8 4 4 0,8 0 26 16,0 4 21-16,0 4 25 0,8-1 35 0,-2 8 30 15,-6 3 30-15,13 0 5 0,-6 5 10 16,-1-2-6-16,7 8-19 0,0-2-24 0,-6 2-32 16,5 0-19-16,2 0-29 0,-2 0-22 15,-5 1-18-15,6-1-50 0,0-3-60 0,-7 0-85 16,2-1-70-16,-2-3-110 0,0-4-140 16,0 1-104-16,-6-1-43 0,0-4 26 15,0 2 39-15,0-6 96 0,-6-2 133 0</inkml:trace>
  <inkml:trace contextRef="#ctx0" brushRef="#br0" timeOffset="58809.07">7059 16745 143 0,'6'0'445'0,"-6"-4"75"15,8 1 76-15,-8-1 17 0,6 1-118 0,-6-5-125 16,0 1-88-16,0 0-57 0,-6 4-61 15,6-5-53-15,0 0-22 0,-8 4-26 16,2-2 0-16,6 2-19 0,-6 0-11 0,0 1-6 16,-1-1-15-16,0 4-7 0,1 0-12 0,-7 0 5 15,7 0-8-15,-8 4 2 0,8 3 5 16,-8 0 11-16,2 4-4 0,5 4-9 0,-6 3-2 16,0 0 0-16,7 4-7 0,0 1-1 15,-2-2 7-15,2 5-2 0,0-5 2 0,6 2-7 16,0-5-5-16,0 1-5 0,0-5-12 0,0-3 5 15,6 0 2-15,-6-3 6 0,6-1 11 16,2-3 1-16,-2-4 5 0,6 0 0 16,-5-4-1-16,6 0 5 0,0-7-10 0,1 4 7 15,-2-8 0-15,2 4-1 0,-2-4 2 0,1 4-10 16,-6 0 3-16,0-3-11 0,-1 2-1 16,0 2-3-16,0-1-1 0,2 4 7 0,-8-1-2 15,6 1 0-15,-6 3-5 0,0 1 0 0,0-1-2 16,0 4-10-16,0-4-13 0,0 4 3 15,6 4 9-15,-6 0 7 0,0 3 5 0,7 0 9 16,-1 5 13-16,1-5 11 0,0 7-5 16,5-3-5-16,2 0-2 0,-8 4-3 0,7-8-2 15,0 5-3-15,0-5 7 0,0 0-2 16,0-3-3-16,1-4 1 0,-2 3 7 0,1-6 3 16,-6 3-3-16,6-4-1 0,-1-3 7 0,2 0 8 15,-1-1-4-15,-7-3-3 0,8 0-1 16,-2 0 3-16,-5-1 3 0,6-2-7 0,-7 4-4 15,8-5 1-15,-8 4-4 0,1 0-3 16,5 0-12-16,-5-1-12 0,0 5-1 16,-1-3-3-16,0 2 0 0,8 0-4 0,-8 5 6 15,7-1 14-15,-6 1 8 0,6 3 3 0,-1 0 4 16,2 0 5-16,-1 0 5 0,0 7 1 16,0-4-5-16,-1 1 5 0,2 4 3 0,-1-1 1 15,0 0-2-15,-7 0 4 0,1 2 4 0,-1-2-5 16,1 0 6-16,0 0 4 0,-7 0 9 15,0-3 2-15,-7 3 4 0,0 1 1 0,1 3 2 16,-7-4-4-16,0 0-12 0,0 1-4 16,-1 2-3-16,2-2-9 0,-8 0-8 0,7-2-11 15,-7 2-12-15,8-5-20 0,-8 6-37 0,7-6-78 16,7 0-119-16,-8 1-122 0,8-4-82 16,0 4-30-16,6-4 9 0,0-4 68 0</inkml:trace>
  <inkml:trace contextRef="#ctx0" brushRef="#br0" timeOffset="59325.62">8258 16654 20 0,'6'-7'344'0,"1"-1"55"0,-7 1 45 15,0 0 35-15,0-1-135 0,0 0-108 0,0 5-52 16,0-4-48-16,-7-1-44 0,7 5-40 0,-6-5-25 16,-1 5-7-16,7-4-6 0,-6 3 0 15,0 0 2-15,-2 0-2 0,2 4 0 0,0-4 4 16,6 4-1-16,-7 0-10 0,0 4 4 0,1-4-6 16,6 4 2-16,-6 4-7 0,-1-1 1 15,1 0-3-15,-1 4-4 0,7 3 6 16,-7-2-6-16,7 2 2 0,0 2-2 0,0-6 4 15,0 5 1-15,7-5-3 0,-7-2 3 0,7 4 3 16,-7-6-3-16,6-2 3 0,7 3-3 16,-7-7 4-16,1 0 2 0,6 0-5 0,-7 0 5 15,8-7 1-15,-8 3 2 0,7-2 2 16,-6-2-6-16,6 0 5 0,-7-2-4 0,8 2-1 16,-8 1-5-16,0-4 0 0,1 4 7 15,-1-1-7-15,-6 1-4 0,7 0-3 0,-7 3 4 16,7 0-5-16,-7 0-2 0,6 4 3 0,-6 0 4 15,6 0 9-15,-6 4 2 0,0 0 8 16,7 0 5-16,0 3 17 0,-1 0 12 0,0 5 7 16,1-5 10-16,0 4 1 0,-1-4 3 15,7 0-10-15,0 0-12 0,-6-3-6 0,5 4-20 16,-5-4-33-16,6-1-40 0,0-3-54 16,0 0-101-16,-6-3-129 0,5 3-107 0,2-8-75 15,-8 4-20-15,7-4 22 0,-6 2 86 0</inkml:trace>
  <inkml:trace contextRef="#ctx0" brushRef="#br0" timeOffset="60319.24">8935 16441 344 0,'6'-7'423'16,"-6"3"49"-16,0-4 38 0,0 5-134 0,0 0-97 16,0-1-72-16,0 4-62 0,0-4-48 0,0 4-30 15,0 0-22-15,0 0-19 0,0 0-7 16,0 4-2-16,0 0 10 0,0 2 5 0,8 2 1 16,-8 0 4-16,6 3 1 0,0-1 2 15,0 1-7-15,1 5-10 0,0-6-2 0,-1 5-2 16,1-4-2-16,5 0-8 0,-4 0-5 0,-2-4-6 15,0 0 4-15,0 1-2 0,2-4-5 16,4-1 1-16,-5 1-8 0,-1-4 1 0,1 0-4 16,0-4-9-16,-1 1-2 0,6-5-7 15,-4 0-2-15,-2-2-5 0,0 3-7 0,1-8 0 16,-1 4-10-16,-6-4-6 0,7 0-22 16,-7 1-27-16,0-4-21 0,0 3-13 0,0 0 4 15,0 4 10-15,0 0 27 0,0 0 34 0,-7 8 30 16,7-4 19-16,0 7 9 0,0 0 15 15,0 3 17-15,0 4 15 0,7 1 8 16,-7 3 9-16,7 0 13 0,-7 0 7 0,6 3-5 16,0 1-12-16,1-1-9 0,0 2-3 0,-1 1-13 15,7-5-11-15,-6 2-8 0,-1-3 2 16,7-3 3-16,-7-2 0 0,8-2 9 0,-8 0-7 16,0-4 4-16,8 0-2 0,-8 0-3 15,7-4-6-15,1-3-7 0,-8 0-1 0,6-4-9 16,-4 0-3-16,4 0-3 0,-5 0-16 15,6-3-20-15,-6 2-24 0,-1-3-29 0,0-3-31 16,0 4-21-16,2-1 5 0,-8 5 13 0,6-2 21 16,0 1 35-16,-6 3 42 0,7 5 31 15,-7 0 29-15,7 6 39 0,-1-3 31 0,1 8 13 16,-1-1 18-16,-6 0 6 0,6 5-4 16,1-2-25-16,0 5-15 0,-1-4-8 0,0 4-11 15,1-5-7-15,0 1-1 0,6 1 5 16,-7-5-3-16,1 0-7 0,-1 0-8 0,1-3-1 15,5 0-3-15,-4 0-8 0,-2-4-4 0,0 3 1 16,1-6-4-16,-1 3-8 0,7-4-8 16,-6 0-8-16,5-4 0 0,-4 1-8 0,4 0-4 15,2-1-8-15,-8 1-10 0,7-4-10 16,-7 1-15-16,8-5-15 0,-2 4-18 0,-5-4-8 16,0 5 3-16,6-2 7 0,-7 5 12 15,7 0 19-15,-6 2 30 0,5 2 30 0,-4 0 18 16,-2 6 14-16,0-3 14 0,1 3 9 15,-1 5 5-15,1-1-11 0,-1 1-5 0,1 3-6 16,-7-4-14-16,6 3-9 0,0-2-10 0,2 3 2 16,-2-3-7-16,-6-4 2 0,6 2 3 15,-6-2 1-15,7 0-6 0,0-1-2 16,-7-3-2-16,6 0-3 0,0 0-2 0,1-3-3 16,-1-1 5-16,1 0-1 0,0 1 3 0,-1-4 0 15,0-1 0-15,1 1-9 0,0-5-10 16,5 6-11-16,-5-5-13 0,-1 3-8 0,1-3-2 15,0 4 7-15,-1 4 8 0,0-5 10 16,8 5 19-16,-14 3 12 0,6 0 11 0,0 0 4 16,1 3 5-16,0 0 2 0,-1 2-9 15,1 2-8-15,-1-4-5 0,0 1-2 0,2 3-6 16,-2-2-24-16,-6-2-50 0,6 0-83 16,0 1-96-16,-6-4-129 0,8 4-66 0,-8-8-15 15,0 4 34-15,0-7 76 0</inkml:trace>
  <inkml:trace contextRef="#ctx0" brushRef="#br0" timeOffset="60522.17">9886 16112 230 0,'0'-8'428'0,"0"1"49"15,0 3 31-15,0-3-37 0,0 4-181 0,0-1-119 16,6 4-62-16,-6-4-43 0,0 4-30 15,7 0-22-15,-7 0-4 0,0 0-8 16,7 4-44-16,-7-4-82 0,0 4-100 0,0-1-93 16,0 1-109-16,6 3-45 0,-6-3 9 0,0-1 61 15,6 5 91-15</inkml:trace>
  <inkml:trace contextRef="#ctx0" brushRef="#br0" timeOffset="60829.63">10133 15906 7 0,'7'0'231'0,"-7"3"55"0,6 3 62 0,-6 0-43 16,0 2-25-16,7 3-2 0,-7 0-3 15,0 4-24-15,7 2-37 0,-1 5-22 0,-6 0-18 16,6 1-9-16,2 2-13 0,-2 1-18 0,0-1-16 15,-6 4-15-15,6-3-21 0,1-4-26 16,0 4-14-16,6-4-11 0,-7-3-14 0,0-2-6 16,2-2-8-16,-2 0 1 0,0-1-16 15,-6-6-14-15,6 0-22 0,-6-1-25 0,7-4-25 16,-7 1-40-16,7-4-39 0,-7 0-56 0,0 0-49 16,0-4-49-16,0 1-33 0,0-1-17 15,-7-3-20-15,7-1 18 0,-7 1 46 16,1-4 58-16</inkml:trace>
  <inkml:trace contextRef="#ctx0" brushRef="#br0" timeOffset="61015.16">10166 16141 284 0,'0'-3'406'0,"0"-1"53"16,6 0 23-16,-6 0-66 0,8 0-59 0,-2 0-34 16,6 1-26-16,2 0-16 0,-1-1-16 15,-1-3-9-15,8-1-25 0,-7 5-42 0,7-4-46 16,0-4-38-16,-8 3-29 0,8 1-41 0,-1 3-42 15,1-4-67-15,-8 1-84 0,2 3-76 16,-1 1-131-16,0-1-161 0,-6 1-122 0,-7-1-28 16,0 4 34-16,0-4 55 0,-7 4 118 15</inkml:trace>
  <inkml:trace contextRef="#ctx0" brushRef="#br0" timeOffset="64338.42">2292 9173 107 0,'-7'0'167'0,"7"-4"-25"0,0 4-47 0,0 0-34 15,0 0-13-15,0 0-5 0,0-4 5 0,0 4 11 16,0 0 10-16,0-4 9 0,0 4 15 16,-6 0 12-16,6-3 15 0,0 3 11 0,0-3 10 15,0 3 16-15,0-4 4 0,0 4 3 0,0 0-17 16,0-4-14-16,0 4-15 0,0 0-27 16,0 0-16-16,0-3-18 0,0 3-3 15,0 0-3-15,0 0 1 0,0 0 0 0,0-4-5 16,0 4 2-16,0 0 7 0,0-4 4 0,0 4 7 15,0 0 6-15,-6-3 6 0,6 3 1 16,0-4-9-16,0 4-9 0,-7-3-17 0,7 3-8 16,0-4-6-16,0 4-12 0,0-4-7 15,-7 4-5-15,7 0-6 0,0-4 1 0,-6 0 4 16,6 4 3-16,0 0-5 0,-7-3 1 16,7 3 2-16,0-4 3 0,0 4 0 0,-6 0-1 15,6 0 10-15,0-3 2 0,0 3 7 0,0 0-6 16,0 0 3-16,-6 0-7 0,6 0-2 15,0 0-5-15,0 0 1 0,0 0-5 0,0 0-15 16,0 0 6-16,0 0-6 0,0 0-2 16,0 3-3-16,0-3 3 0,0 0 9 0,6 4-6 15,-6 3 4-15,0-3 3 0,6 4 0 0,-6 2 4 16,7-2-8-16,-1 6 8 0,1-3 2 16,0 4-3-16,5 0-9 0,-5-1-2 15,6 5 8-15,0-5-5 0,0 5 3 0,0-1-2 16,1-4 9-16,4 5 0 0,2-4-1 0,-7 3 3 15,7-3 2-15,0-1 0 0,-1 1-1 16,1-1 0-16,-1-3-6 0,0 4 2 0,1-4-8 16,-1 0 8-16,7-3 7 0,-6-2-3 0,-1 6 9 15,1-5 1-15,6-4 5 0,-6 2-9 16,-1-2-1-16,1 1-5 0,-1 0-1 0,1-4 3 16,0 0 0-16,-8 3 2 0,8-3-4 15,-7 0 3-15,0 0-7 0,0 0-5 0,-7 0 1 16,8 0-2-16,-8-3 0 0,1 3-1 15,-1 0 5-15,-6 0 2 0,7 0-1 0,-7 0 8 16,0 0 3-16,7 0 4 0,-7 0 7 16,0 0 0-16,0 0 4 0,0 0-10 0,0 0-2 15,0 0 0-15,0 0 0 0,0 0-4 0,0 0-7 16,0 0 3-16,0 0-12 0,0 0-29 16,0 0-48-16,0 0-54 0,0 0-63 15,0 0-143-15,0 0-159 0,-7 3-102 0,0-3-23 16,1 0 16-16,-7 4 43 0,-1-4 134 0</inkml:trace>
  <inkml:trace contextRef="#ctx0" brushRef="#br0" timeOffset="65252.15">2292 9187 21 0,'-7'-3'218'0,"7"3"33"16,-6-3 11-16,6-1-62 0,-6 0-42 16,6 0-26-16,0 0-16 0,-7 0-20 0,7 4-19 15,-7-3-12-15,7 0-2 0,-6 3 6 0,6-4 3 16,-7 4 4-16,7 0 4 0,-6 0 6 0,6 0 3 15,-6 0-3-15,6 0-6 0,-7 0 0 16,0 0 4-16,7 0-6 0,0 0-4 0,-6 0-6 16,6 0-4-16,-6 4-13 0,6-4-16 15,0 0-9-15,-8 0-12 0,8 3-1 0,0-3-5 16,-6 3-2-16,6 1 1 0,-6 0-3 0,-1 0 3 16,7 4 4-16,-6 2 0 0,-1-2 2 15,7 6 3-15,-6-3 8 0,6 7 3 0,-7-2 0 16,7 2 5-16,0-1 1 0,0 3 3 15,0-2 1-15,-6-4-8 0,6 0-8 0,0-2-5 16,0-1 1-16,0 0-4 0,0-4-3 16,0-3-2-16,0-1 4 0,0 1 1 15,6 0-2-15,-6-4 9 0,0 3 5 0,0-3 15 0,0 0 9 16,0 0 5-16,0 0 16 0,0-3-3 16,0 3-7-16,0-4-12 0,7 0-1 15,-7 1-11-15,0-5-18 0,6 2-2 0,-6-2 1 16,0 0 10-16,0-2-13 0,0-1 2 0,0 0 1 15,0 0-9-15,0-1-4 0,0 2-6 16,0-6 2-16,0 6-7 0,0-5 6 0,0 5-3 16,0-6-5-16,0 6-1 0,0-1 4 15,0 3 2-15,0-2-4 0,0 2-1 0,0 4 6 16,0-3-3-16,0 4-5 0,0-1-3 16,0 4 9-16,0-4 1 0,0 4 3 0,7-4-2 15,-7 4 0-15,6-4 4 0,1 0 2 0,5 1 5 16,-4 3-7-16,4-3 16 0,2-1 12 15,-2 0 8-15,1 1-4 0,1-1-2 0,-2 0 4 16,2 1-8-16,-2-1-8 0,8 1-6 16,-7-1-9-16,1 0 2 0,-2 0 2 0,-6 0-8 15,8 1 7-15,-1 3-2 0,-7-4 7 16,0 4 0-16,2 0-12 0,-2-3 2 0,0 3-3 16,-6 0-6-16,7 0-1 0,-7 0 3 15,0 0 11-15,0 0 5 0,7 0 2 0,-7 0-8 16,0 0-19-16,0 0-36 0,0 0-47 15,0 0-57-15,0 0-78 0,-7 0-146 0,7 0-166 16,-7 3-65-16,1 1-7 0,0 3 22 16,-8-3 61-16</inkml:trace>
  <inkml:trace contextRef="#ctx0" brushRef="#br0" timeOffset="69367.17">677 8484 73 0,'-6'-3'146'0,"-1"-4"-31"16,0 3-23-16,7 1-1 0,-6-1 3 16,6-1 3-16,-7 2 8 0,7-1 14 0,-6 0 19 15,6 4 3-15,-6-3 11 0,6 0 16 16,0 3 18-16,-8-4 14 0,8 4 4 15,0 0-1-15,0 0-16 0,0 0-23 16,0 0-27-16,0 0-30 0,0 0-23 0,0-4-7 16,0 4-8-16,0 4-5 0,0-4-4 15,0 0 5-15,0 0 12 0,8 0-5 16,-8 0 1-16,0 0 6 0,0 0 0 0,0 0 11 16,0 0-1-16,0 0 8 0,-8-4 11 15,8 4-10-15,0 0 4 0,0 0-11 16,0 0-11-16,0 0-10 0,0-4-9 15,0 4 0-15,0 0-2 0,0 0 0 0,0 0-3 16,0 0-3-16,0 0-2 0,0 0 2 16,0 0-10-16,0 4-14 0,-6-4-1 15,6 0 0-15,0 0-14 0,0 0-5 0,0 0-3 16,0 4-2-16,0-4-11 0,0 0-6 16,0 0-2-16,0 4-12 0,-6-1-11 15,6 0-5-15,-6 5 3 0,6 0-5 16,-8 3 6-16,8 3 0 0,-6-3 10 0,6 4 2 15,-6 3 6-15,6-3 0 0,0 3 4 16,0 4 5-16,0 0-10 0,0-4-3 16,6 8-6-16,0-5 5 0,2 2-1 0,-2-5 7 15,0 4 3-15,8-4-1 0,-8 1-1 16,7-5-7-16,0 1-8 0,6 0-1 16,-5-4-3-16,-2-4 6 0,8 0 4 15,-7-3-4-15,7 0 7 0,-1-4-3 0,1 0 15 16,-1-4-3-16,0-3-2 0,1-1 11 0,0 1 6 15,-7-4-5-15,7 3-13 0,-1-6 0 16,0 0 0-16,-6 3 2 0,1-8-12 0,5 4 8 16,-6 4 5-16,-6-3 2 0,5 3 14 0,-5-4 5 15,0 7 2-15,-1-2 2 0,-6-1 6 16,6 0 4-16,-6 0-7 0,-6 0 0 0,6 0 6 16,-6-1 16-16,-1 2 4 0,0 2 2 0,1 2-5 15,-7-2-9-15,7 4 0 0,-1 1-21 0,-6-1-7 16,7 4-11-16,-8-4 2 0,8 4 7 15,-1 4-12-15,1 0-4 0,-1-1-3 0,1 4-1 16,6 1-1-16,-7-1 0 0,7 3-2 0,0 2 6 16,0-1 0-16,0 0 0 0,0 4 3 0,7-4-15 15,-7 0-3-15,6-1-9 0,1-2-5 16,-1 3 5-16,1-4-8 0,-7 1 4 0,6-5 3 16,0 1 7-16,2-4 5 0,-2 0-3 0,0 0 4 15,8 0 5-15,-8-4 4 0,1-3 7 16,-1 3 1-16,0-3-1 0,1-4 3 0,0 3 6 15,-1 1 3-15,0-3-2 0,1 2 10 0,0-2 6 16,-7 2-2-16,6-3 0 0,-6 4 0 0,0-5 10 16,0 4-1-16,0-2 11 0,0 3 7 15,0-1 2-15,0 5 5 0,0-1-8 0,0 1-7 16,0-1-12-16,0 4-12 0,-6-4-17 0,6 4-19 16,0 0-10-16,6 0-1 0,-6 0 2 15,0 4 10-15,7-4 13 0,-1 4 13 0,-6-4 6 16,7 3-5-16,-1 1 1 0,-6-4 3 0,7 3-7 15,-1-3-3-15,0 0-9 0,2 0-2 16,-2 0-13-16,7 0-12 0,-7-3 2 0,1 3-7 16,-1-4-7-16,7 1 1 0,-7-5 2 0,2 5 5 15,-2-5-4-15,0 5 10 0,1-5 9 0,0 5 5 16,-7-5 3-16,6 1 0 0,0 0 1 0,1-1-1 16,-7 1 6-16,6 0 0 0,-6 0 3 15,7 3 1-15,-7 1 5 0,7-1-3 0,-7-1-1 16,6 5-5-16,-6 0 5 0,6 0 2 0,1 0 9 15,-7 5 7-15,7-1-2 0,-1-1 11 16,7 1 3-16,-7-1 6 0,1 4 1 0,0-3 10 16,-1 0 5-16,8-1-3 0,-8 1 1 15,0-4 0-15,7 4 3 0,-6-1-9 0,-1-3 1 0,1 0 1 16,-1 0-2-16,-6 0-7 0,6 0-8 16,2-3-6-16,-2-1 3 0,0 4-3 0,-6-4 3 15,6-3 1-15,2 3 4 0,-8 1 4 0,6-1-5 16,-6-3 1-16,0 4-9 0,6-6 2 15,-6 2-1-15,0 3 2 0,7-2-3 0,-7-2-1 16,0 4-3-16,0 0-6 0,6-3-2 0,-6 4-2 16,7-2-3-16,0 2 2 0,-7 0 3 15,6 3 6-15,0-4 2 0,1 0 2 0,0 4 2 16,-1-3-2-16,7 3 7 0,-7-3-3 0,1 3 4 16,6-4 1-16,-7 0 7 0,8 0-3 15,-8 0-6-15,7 1 6 0,0-5-13 0,0 1-16 16,1 4-28-16,-8-8-39 0,6 4-65 0,2-2-102 15,-8 2-93-15,1 0-97 0,-1 0-36 0,-6 3 11 16,7-4 50-16,-14 5 89 0</inkml:trace>
  <inkml:trace contextRef="#ctx0" brushRef="#br0" timeOffset="70331.52">1764 7759 124 0,'0'-8'325'16,"-6"2"25"-16,6 2 25 0,0-4-65 0,0 4-112 16,-6 0-72-16,6 1-40 0,0-1-26 15,0 4-21-15,0-3-17 0,0 3-8 0,0 0-8 16,6 3 4-16,-6-3 24 0,6 7 28 15,0-3 32-15,8 4 18 0,-1 3 19 0,0 0 8 16,0 4-11-16,7 3-20 0,-1 0-27 16,-6 0-16-16,7 1-23 0,-1 3-16 0,1-4-9 15,-1 4-7-15,-5-3-7 0,4-1-6 0,-4 0 5 16,-1-3 0-16,0-4-2 0,0 4-4 16,0-5 4-16,-6-3 2 0,-1 0 1 15,0-3-2-15,1 4 0 0,-7-4 5 0,7-4 3 16,-7 4 14-16,0-4 25 0,0 0 25 0,6 0 21 15,-6-4 8-15,0 4-6 0,-6-7-22 16,6-2-26-16,0 2-26 0,-7-7-23 0,7 3-12 16,0 0-1-16,0-4 8 0,0 4-3 0,0 0 1 15,7 0-4-15,-7 4 1 0,6-4-6 16,1 4-4-16,-1 0 0 0,7 0-6 16,-6 3-5-16,5 0-2 0,-4 4 1 0,4 0 3 15,-5 0-2-15,-1 4 2 0,1 0 6 0,-1 0 7 16,1-1 1-16,-1 4-4 0,0 0 7 15,-6-4 8-15,0 9 1 0,0-5-4 0,0 0 11 16,0 4 3-16,-6-3-5 0,6 3 1 16,-6 0 3-16,-7-4-2 0,6 4-8 0,1-4 2 15,-1 0 12-15,1-3 1 0,0-1 8 0,6 1 11 16,-8 1 7-16,8-2 2 0,-6-3-9 16,6 4-4-16,0-4-14 0,0 0-12 0,6 0 1 15,-6 0-5-15,8-4-5 0,-2 1 2 16,0-2 7-16,1 1 5 0,6-3-3 0,-7 0-2 15,7 0 9-15,1 0 3 0,-2-4-1 16,2 0-1-16,-2-4-2 0,8 0 7 0,-7 1-3 16,0-1-1-16,0-2 4 0,6-3 0 15,-5-2 4-15,-2 4-3 0,2 0-2 0,-8-1 4 16,0 5-3-16,1-1-3 0,-7 5 1 16,7-2-7-16,-14 5 2 0,7 0-12 0,0-1-1 15,-7 4-1-15,1 4-3 0,6 0 5 0,-6 0-3 16,-8 8 5-16,14-4 4 0,-6 3-5 15,0 4 0-15,6 0 0 0,-7 0 4 16,14 4 4-16,-7-5-2 0,6 6 1 0,0-6 1 16,8 5 3-16,-8-8-6 0,7 4 2 0,0-7 1 15,6 0 2-15,1-1 3 0,0-6-2 16,-1-1-8-16,1 0-35 0,6-4-46 0,-7-2-53 16,1-1-101-16,0 0-113 0,-1 0-108 0,-6 3-69 15,0-2-14-15,1-1 25 0,-8 3 85 16,0-2 102-16</inkml:trace>
  <inkml:trace contextRef="#ctx0" brushRef="#br0" timeOffset="71683.12">1028 9803 25 0,'-6'-3'185'0,"0"-5"21"16,-7 1-35-16,6 3-29 0,-6-3-10 0,7 4-4 15,-2-5 6-15,-4 4 17 0,5-3 23 0,1 3 18 16,-1-3 5-16,1 3 11 0,-1-4 0 15,1 1-21-15,0 4-21 0,6-5-8 0,-8 5 20 16,2-5 9-16,0 2 7 0,6-2 8 0,-7 0-3 16,1 1-9-16,-1 4-26 0,1-5-22 15,-1 1-4-15,1 3-5 0,-1-3 4 0,0 4-3 16,1-5-2-16,6 4-4 0,-6 4-12 16,6-4-6-16,0 1-9 0,-7 0-11 0,7 3-13 15,0-4-8-15,0 4-18 16,0 0-15-16,0 0-16 0,0 0-8 0,-7 0-12 15,7 0-10-15,7 4 2 0,-7-4-2 16,0 3 3-16,7 0 1 0,5 5 2 0,-5 0 4 16,6-1-1-16,0 0-2 0,0 4-2 0,6-1 2 15,-5 2 3-15,5-4-8 0,1 2-18 0,-8-3-15 16,8 1-17-16,0-5-17 0,-1 4-30 16,1-3-22-16,0 0-18 0,-1-4-7 0,7-4-22 15,-6 0-15-15,6 1-16 0,-7-4-10 0,7-1 3 16,-6-3 2-16,-1 1 22 0,1-6 22 15,0 6 33-15,-8-8 26 0,1 3 34 0,1-3 23 16,-2 2 21-16,-4-1 28 0,-2 2 25 0,0-3 30 16,-6 3 27-16,0 0 38 0,0 1 31 15,0-1 8-15,0 4 13 0,0-1-1 0,0 6-4 16,0-2-21-16,-6 1-27 0,6 4-20 0,0-1-23 16,0 4-27-16,0-4-27 0,0 4-19 15,0 0-11-15,-6 0-6 0,6 4-4 0,6 0 8 0,-6 3 4 16,0 4 6-16,6-1 7 0,-6 2-2 15,6 3-2-15,1-1-14 0,-7 1-11 0,7-4-22 16,-7 3-15-16,6-3-11 0,1-3-17 0,-7-1-5 16,6 0-5-16,-6-3 10 0,6-1 3 15,-6 1 16-15,8-4 15 0,-2 0 20 0,-6 0 14 16,0-4 9-16,6-3 21 0,0 0 5 16,-6 0 19-16,8-8 2 0,-2 0 13 0,-6 1-2 15,0-4-1-15,6-4 1 0,-6 0-7 0,0 0-3 16,-6-1-5-16,6-2-1 0,-6-1-11 0,-2 1-11 15,2-1-8-15,0 0-3 0,-8 4 11 16,8 4 6-16,-7 0 3 0,7 3-3 0,-8 1-1 16,8 2-13-16,-6 2-19 0,4 2-7 0,2 0 1 15,0 4 3-15,-1 1-5 0,0 0 12 0,1-1-7 16,6 4 4-16,0 0-8 0,-7 4 5 0,7 2 3 16,0 2 0-16,7 4 4 0,-7 2 1 15,13 1 1-15,-6 3 3 0,5 0 10 0,2 4-2 16,-2 0 3-16,2-3-1 0,5-1 1 0,1 0-2 15,-8-4-4-15,8-2 0 0,0-1 1 16,-1 0-5-16,1-4-1 0,-1-3 4 0,1-1-5 16,0-3-8-16,-8 0-21 0,8 0-18 0,-7 0-37 15,1-3-45-15,-2-1-41 0,1 0-56 16,0 1-76-16,-6 0-74 0,-7-1-69 0,0 0-37 16,0 0 1-16,-7 4 47 0,1-4 85 0</inkml:trace>
  <inkml:trace contextRef="#ctx0" brushRef="#br0" timeOffset="71908.42">892 9426 231 0,'-26'0'400'16,"6"-4"53"-16,7 0 45 0,0 1-59 15,6-1-125-15,-5 4-98 0,12-4-53 16,-7 1-45-16,14-1-40 0,-7-3-31 0,6 4-16 15,0-1-11-15,1 0-4 0,0 0-8 16,5 4-14-16,-5-4-11 0,6 4-24 0,0 0-54 16,-6 0-65-16,6 4-72 0,-1-4-75 0,2 4-87 15,-1 0-53-15,-7 3 11 0,7-7 41 0,0 3 61 16</inkml:trace>
  <inkml:trace contextRef="#ctx0" brushRef="#br0" timeOffset="72653.39">2266 8759 125 0,'7'-14'393'0,"5"2"62"16,-12-2 46-16,7 3-18 0,-7 0-130 0,-7 4-114 16,7-1-68-16,-6 0-56 0,0 5-45 0,-1-4-30 15,-6 7-15-15,0 0-11 0,0 0-6 16,0 3-1-16,-1 4 4 0,2 1 2 0,-8 0 0 16,7-1-3-16,7 4 3 0,-8 3-1 15,8 1-5-15,-7-1 3 0,6 6-3 0,7-6 6 16,0 4-6-16,0 1-2 0,0-1-3 15,0-4-4-15,7 1-4 0,0-1-1 0,-1-3 1 16,0-2 4-16,2-3 3 0,-2 2-2 16,0-8-1-16,7 0-1 0,-6 0 7 0,-1-4 1 15,7 0-3-15,1-2-1 0,-8-6 3 0,7 1 0 16,-6 0-4-16,5-4-1 0,-5 4 2 16,-1-3 6-16,1 3 7 0,0-4-6 0,-7 0-2 15,6 1 1-15,-6 3-4 0,6-1-3 16,-6 2-7-16,0 2 5 0,0 4 0 0,0-3-4 15,0 4-14-15,7-1-4 0,-7 4-1 16,0 0-3-16,7 0 0 0,-1 0 3 0,0 4 11 16,7-4 5-16,-6 6-4 0,6-2 3 15,1 0 2-15,-2 0-4 0,8 0-5 0,-7-4-13 16,-1 0 1-16,8 0 1 0,-6-4-3 0,-2 0 5 16,1 0 4-16,-6-3 15 0,6 0 6 15,-7 0 0-15,8-4 10 0,-8 4 4 16,0-5 1-16,1-2 6 0,-1 3 13 0,1 0 14 15,-7-4 13-15,7 4 17 0,-7 0 15 0,0-4 8 16,6 4 4-16,-6-3-5 0,0 3-5 16,0-1-17-16,6 2-11 0,-6-1-12 0,8 4-18 15,-8-1-5-15,6 1-7 0,0 3-7 0,0-3-6 16,1 3-4-16,6 1 11 0,0 3-5 16,1-4 1-16,-2 8 12 0,1-1 5 0,7 1-7 15,-7 0-5-15,6 3-1 0,-5 0-3 16,-2-3-1-16,8 3-7 0,-7 1 2 0,-1-1-15 15,-4 0-14-15,4 1-15 0,-5-5-34 16,0 8-34-16,-1-7-30 0,-6 7-41 0,-6-4-85 16,-1 3-115-16,0 2-111 0,-13-1-55 0,8 4-15 15,-8 0 24-15,-5-1 88 0</inkml:trace>
  <inkml:trace contextRef="#ctx0" brushRef="#br0" timeOffset="73666.02">1068 10826 215 0,'-7'0'378'16,"0"-4"38"-16,1 0 38 0,0 0-69 0,-1 4-107 15,0-4-80-15,1 1-44 0,0-1-31 0,-1 4-31 16,1-3-27-16,-1 3-8 0,7-4-8 15,-7 4 4-15,1 0 4 0,6-4 8 0,-6 4 4 16,6 0-9-16,-8 0-5 0,2 0-7 0,6 0-8 16,-6 4-14-16,6-4-8 0,-7 4-5 0,7-1-9 15,-6 4-2-15,6 1-8 0,-7 0-1 0,7 2 0 16,0 1 6-16,-6 0 1 0,6 0-5 16,0 0 5-16,0 0 1 0,6-1-4 0,-6-1-8 15,0 2 4-15,7-5 2 0,-7 2 0 0,6-4-5 16,1 0-1-16,-7-1 2 0,6-3-6 15,0 4-2-15,2-4-4 0,-2-4 1 0,0 1 10 16,1-1-3-16,0 0 12 0,-1-4 0 16,1 2 10-16,-1-2 9 0,0-4 0 0,1 2 9 15,0 3 7-15,-1-4 11 0,0 0 2 0,1 3 1 16,0-3-8-16,-7 4-4 0,0 0-12 0,6 4-7 16,-6-5-12-16,7 4-3 0,-7 4 2 15,0-4-5-15,0 4 1 0,6 0 5 0,-6 0 6 16,7 0 1-16,-1 4 2 0,1-4 3 0,5 4 1 15,2-4-4-15,-8 4-7 0,7-4 1 0,7 4-1 16,-8-4 5-16,2 3-23 0,-1-3-37 16,6 0-44-16,-6 0-61 0,1 0-95 0,-2-3-112 15,2 3-92-15,-2-4-69 0,-5 0-8 0,6 0 29 16,-6 0 77-16,-1-3 98 0</inkml:trace>
  <inkml:trace contextRef="#ctx0" brushRef="#br0" timeOffset="75211.63">1557 10404 213 0,'-8'-4'367'0,"2"4"31"0,6-3 19 0,-6 3-97 15,-1-4-109-15,7 4-84 0,0 0-56 0,-7 0-32 16,7-3-19-16,0 3-13 0,0 3-11 16,0-3 1-16,0 4-1 0,7-4-3 0,-7 7-1 15,7 0 3-15,-7 1 2 0,6-1 0 0,0 4 6 16,2 0 6-16,4 3 1 0,-6-2-1 0,8 2 0 15,-1-3 0-15,-7-3-7 0,8 3-2 16,-2-4 0-16,-6 0-4 0,8-3 2 0,-8-1 0 16,1 1 2-16,-1-1 7 0,8-3 7 0,-8-3 17 15,0 3 9-15,0-7 4 0,8 3 9 16,-8-3 5-16,1-4 0 0,-1 4-9 0,-6-4-8 16,7 0-5-16,-7 0-10 0,0-4-11 15,0 4-8-15,0-4-4 0,-7 4-1 0,7 0 1 16,0 0 15-16,-6 4 1 0,6 0 2 15,0 3 6-15,-7 0-5 0,7 1-5 0,0 3-12 16,0 0-8-16,0 0-2 0,0 3-6 0,7 1 4 16,-1 0 4-16,1 3 3 0,0 4 3 15,5-1 2-15,2 2-2 0,-2-1-1 0,2 0-4 16,5 0-2-16,-6 1-2 0,0-6-10 16,7 2-13-16,-7-5-6 0,0 1-5 0,0 0-13 15,-1-4-15-15,2 0-23 0,-1-4-25 16,0 0-33-16,-6-3-23 0,5-3-6 0,-6-2-8 15,2 1 12-15,-2 0 34 0,0-4 35 0,-6 4 22 16,0-3 10-16,0-5 12 0,0 1 9 16,-6 4 9-16,0-5 12 0,-2 5 37 0,8-2 56 15,-6 6 42-15,6-1 29 0,-6 3 5 16,6 1-1-16,0 4-35 0,0-1-49 0,0 0-31 16,0 4-19-16,6 0 0 0,0 4 11 15,2 0 17-15,4-1 15 0,2 4 7 0,-8 1 6 16,13 3-6-16,-5-4-5 0,-2 0-9 15,2 5 3-15,-1-6 5 0,-1 2-1 0,8 4 1 16,-14-9-4-16,8 4-4 0,-8-3-7 0,7-1-10 16,-6-3-4-16,-1 4-4 0,-6-4-1 15,7 0 9-15,-1 0 9 0,-6 0 17 0,0 0 8 16,6-4 12-16,-6 1-9 0,0-4-6 16,8 0-18-16,-8-5-14 0,0 1-19 0,0 0-13 15,0-4 0-15,-8 1-7 0,8 3 0 16,0-4-4-16,0 7 2 0,0-2-1 0,0 3 1 15,0-1-2-15,0 5 3 0,0-1 7 16,8 4 1-16,-8-3 4 0,6 3 3 0,0 3 11 16,8 1 4-16,-8-1-2 0,7 1 4 0,-7 3 2 15,8-3-5-15,-2 3-1 0,-5 0-3 16,6-3-1-16,0 0 0 0,0 0-6 0,-6-1 5 16,5 1-2-16,-4-4 0 0,-2 3 3 15,0-3 2-15,0 0 8 0,1-3 8 0,0 3 2 16,-7-4 5-16,6 1 1 0,-6-5 2 15,7 0 0-15,-7 1-12 0,6 0-2 0,-6 0-5 16,0 0-6-16,0 0-2 0,0-5-12 16,0 1-3-16,-6 0-8 0,6-1-9 0,0 6-3 15,-7-5-3-15,7 7 5 0,0-3 12 16,0 3 2-16,0 1 0 0,0-1 0 0,0 4 4 16,0-4-1-16,7 4-8 0,-7 0 4 0,6 0 7 15,0 0 2-15,2 4 1 0,4-4-1 16,-5 4 7-16,6-1-1 0,0 1 2 0,0-1 1 15,0 1-2-15,0-4 5 0,0 4-3 16,0-4 4-16,0 0-5 0,0-4 1 0,1 4 4 16,4-4-5-16,-11-3 1 0,6 4 9 15,0-8 7-15,1 3 0 0,-2-3 8 0,-6 0 8 16,8 0 2-16,-8-4 6 0,1 5 17 0,-1-6 25 16,-6 6 2-16,0-4 1 0,0-1-9 15,0-4-10-15,-6 5-27 0,-1-5-30 0,1 5-23 16,-1-4-23-16,-6 2-2 0,1 2-5 15,-2-1 6-15,1 1-2 0,0 3 15 0,0 0 15 16,7 0 9-16,-8 3-3 0,8 1 0 0,0 4 4 16,-1-1-6-16,7 0-7 0,-7 1-12 15,7 3-9-15,-6 0-5 0,6 0-4 16,6 0 0-16,-6 3 8 0,7 1 11 0,0 3 8 16,-1 0 6-16,8 5 6 0,-2 2-1 0,1 1-5 15,7-1 5-15,-8 1 3 0,8-1 2 16,0 2 3-16,-1-2 0 0,-5 1 2 0,4-1-3 15,2-3 0-15,-7 0-3 0,7 0 3 16,-8-3 2-16,2-1-1 0,-8 1 1 0,8-5-1 16,-8 0 2-16,1 1-4 0,-1-4 3 15,-6 4 13-15,6-4 13 0,-6 0 26 0,7 0 12 16,-7 0 15-16,0 0 1 0,0 0-9 0,-7-4-17 16,7 0-27-16,-6-2-22 0,0 1-24 15,-1-5-7-15,-6-1-4 0,6 0-5 0,-5 0 4 16,4 0 3-16,-4-4 28 0,6 4 26 15,-8 0 17-15,8 4 22 0,6-5 1 0,-7 5 4 16,7 0-25-16,0 0-23 0,7 3-13 16,-7-7-17-16,13 4-1 0,-6-1 1 0,5 5-2 15,2-5-5-15,-2 5-2 0,8-4-12 16,-7 3-11-16,7 0-22 0,-8 0-20 0,8 1-26 16,-7-1-36-16,1 1-61 0,-2-1-93 0,-6 0-86 15,2 4-102-15,-2-3-49 0,-12 3-4 16,-2 3 52-16,2-3 90 0</inkml:trace>
  <inkml:trace contextRef="#ctx0" brushRef="#br0" timeOffset="75409.42">2383 9899 38 0,'-13'4'524'0,"13"-1"153"0,-6 1 105 0,0-1 81 16,6-3-88-16,-8 0-171 0,8 0-174 0,0 0-143 15,0 0-106-15,0 0-89 0,0 0-65 16,0 0-64-16,0 4-82 0,-6-4-88 0,6 0-82 16,6 0-58-16,-6 0-99 0,0 4-110 0,0-1-93 15,0 1-11-15,-6 3 38 0,6 0 44 16,-6 1 98-16</inkml:trace>
  <inkml:trace contextRef="#ctx0" brushRef="#br0" timeOffset="80314.53">6317 17519 6 0,'0'3'208'0,"0"-3"14"0,0 0-8 0,0 0-64 15,0 4-52-15,0-4-32 0,0 0-13 0,0 0 0 16,0 0 0-16,0 0 4 0,0 0 2 16,6 0-2-16,-6 0-6 0,0 0-8 0,0 0-8 15,0 0-1-15,7 0 14 0,-7 3 14 0,0 1 51 16,7 3 35-16,-1 1 29 0,0-1 7 16,1 4 5-16,0 0-3 0,6 4-43 0,-7-1-24 15,7 1-22-15,-6-1-8 0,-1 5-16 0,8-4 2 16,-8-1 2-16,0 1-5 0,1 0-2 15,-1-1-6-15,1 0-5 0,-1-2-13 0,-6-1-8 16,7 0-11-16,-7-3-1 0,6 2-2 16,-6-2-2-16,6-2-6 0,-6 2 3 0,0-4-3 15,0 3-16-15,8-3-32 0,-8 4-47 0,0-5-52 16,6 0-105-16,-6-3-112 0,0 0-97 0,6 4-84 16,-6-4-18-16,0-4 19 0,0 1 83 0,0-5 104 15</inkml:trace>
  <inkml:trace contextRef="#ctx0" brushRef="#br0" timeOffset="81003.42">6395 17463 161 0,'-7'-3'271'0,"7"-1"26"0,0 0-11 0,-6 1-68 16,6-1-50-16,0 4-25 0,0-4-14 0,0 4-10 15,0 0-14-15,-6-3-5 0,6 3-1 0,0 0-5 16,0 0-11-16,0 0-11 0,6-4-9 16,-6 4-10-16,0 0-16 0,0 0-14 0,0-4-4 15,6 4-9-15,-6-4-1 0,7 1-8 16,0 3-1-16,-1-4 3 0,0 1-2 0,2-1 1 16,-2 4-4-16,7-4 4 0,-7 1-2 0,1 3-5 15,6 0 4-15,-7 0 1 0,8 0-1 16,-8 3-3-16,7 1 1 0,-7 0 5 15,7 3-4-15,-6 0 1 0,-1 1 4 0,8 3 4 16,-8 0 3-16,-6 0-4 0,6 4 4 0,-6-4-4 16,0 3 2-16,0 1 0 0,-6-4-6 0,6 0 3 15,-6 3-2-15,6-2 9 0,-7-2-2 0,0-2 3 16,1 2 0-16,-1-3 0 0,1 5-3 16,-1-8-6-16,7 3 2 0,-6 0-5 0,-1-3-1 15,7 0 2-15,-6 0-2 0,6-4 5 16,0 3-5-16,0-3 1 0,-6 4 4 0,6-4 4 15,0 0 1-15,0 0 1 0,6 0 3 0,-6 0 4 16,0 0 1-16,0 0-7 0,0-4-4 16,6 4 0-16,-6-3-8 0,7-1-5 0,-1 0-6 15,1 0-3-15,-1 0-1 0,7 1-3 0,1 0 7 16,-8-5 4-16,7 4 5 0,0 0-2 0,0 0 7 16,0 4 2-16,6 0-3 0,-5 0-2 0,-2 0-1 15,2 4 14-15,-1 4 0 0,-7-4 0 16,8 3-3-16,-2 4 7 0,-6-3 2 0,1 2-6 15,0 1 0-15,-1 0 8 0,-6 4 10 0,7-4 14 16,-7 0 19-16,0 0 24 0,-7-1 29 16,1 2 24-16,6-1 13 0,-7-4 5 0,-6 5-12 15,7-2-15-15,-8-2-27 0,2 3-25 0,5-4-20 16,-6 0-18-16,0 0-8 0,7-2-9 16,-8 1-5-16,2-2-5 0,5 0-4 0,0-1-4 15,1-3-1-15,-1 4-7 0,1-4-19 0,6 4-23 16,0-4-35-16,-6 0-50 0,6 0-52 0,0 0-46 15,6-4-70-15,-6 0-82 0,6 4-58 16,1-3-50-16,-1-5-35 0,1 5 2 0,6-5 64 16,0 1 91-16</inkml:trace>
  <inkml:trace contextRef="#ctx0" brushRef="#br0" timeOffset="82077.47">7000 17635 53 0,'14'-6'311'0,"-8"2"53"0,1 0 50 16,-1 0-32-16,-6 0-65 0,0 0-63 0,7 1-46 16,-7 3-38-16,-7-4-48 0,7 4-39 0,0 0-28 15,0 0-16-15,-6 0-13 0,6 4-21 0,-7-4 3 16,1 3 0-16,0 1-1 0,-2 4-3 16,2 0 2-16,0-2 7 0,0 6-3 0,-8-1-3 15,14 0 4-15,-6 0 0 0,-1-1-5 0,1 2-4 16,6-1 3-16,-7-4-3 0,7 0-3 15,0 0-4-15,0-3 4 0,0-1 3 0,0 1-7 16,0 0 5-16,0 0-3 0,7-4 5 0,-7 0 5 16,6 0-4-16,1 0 0 0,-1-4 0 0,0 0 2 15,8 0 2-15,-8-3-9 0,8 0-1 16,-8 3 5-16,0-3 1 0,7 0-2 0,-6 0-6 16,0 3 1-16,-1-4 2 0,0 5-1 0,0-1-5 15,-6 1 4-15,8-1 2 0,-2 0 1 0,0 4 1 16,1 0-1-16,-1 0-5 0,-6 0 2 15,7 4 0-15,6 0 5 0,-7-1-1 0,1 1 0 16,6-1 6-16,-7 5 2 0,8-4-1 0,-8 3-6 16,7-3-3-16,0-1 1 0,-6 1-3 15,5-1 1-15,-4 1-1 0,4-4 4 0,-5 4 5 16,6-4-5-16,-6 0 3 0,5-4 0 0,-6 0-3 16,2 1 0-16,4-1 1 0,1-3-2 15,-6 4 2-15,6-5-2 0,-7-3 3 0,8 0-3 16,-8 0-3-16,7 4 3 0,-6-8-2 0,6 4 1 15,-7 0-1-15,0-1 6 0,8 2 1 16,-8-1 0-16,0 4-8 0,1-4 1 0,0 3-4 0,-1 4-1 16,7-3-5-16,-6 4 4 0,-1 3 9 15,1-4 4-15,-1 4-2 0,0 0 3 0,2 4 2 16,-2-4-1-16,7 3 0 0,-7 4-5 0,1-3 2 16,6 4-3-16,-7-1 5 0,0 0 1 15,2 1-5-15,-2-1 5 0,0 0 1 0,-6 0 0 16,7 1 0-16,-7-4 0 0,7 3-3 0,-7 0 3 15,0 1 1-15,0-4-1 0,0 3-2 16,-7-4-3-16,7 5 4 0,-7-5-1 0,1 5 0 16,6-5-1-16,-6 1-6 0,-2-1 3 0,2 1-3 15,6 0-3-15,-6 0 1 0,-1 0 1 16,7-4 3-16,-6 3 1 0,6-3 2 0,-7 4 2 16,7-4-1-16,0 3-2 0,-6-3 1 0,6 0-2 15,0 0-1-15,0 0-5 0,0 0 3 0,0 0 2 16,0 0 0-16,0 0 0 0,0 0 0 15,0 0-1-15,6 0-4 0,-6 0-2 0,0 0 0 16,7 0 5-16,-7 0 1 0,6 0 0 0,-6 0 5 16,7 0 2-16,-1-3-4 0,0 3-3 0,2-4 1 15,-2 1 2-15,7-1-5 0,-6 0 3 16,5-4 0-16,1 1 0 0,-6 4 0 0,6-5-3 16,0 1 1-16,0 0-1 0,0 0 4 15,-6-1-1-15,6 0 0 0,-1 2-2 0,-4-2-1 0,4 0 3 16,-6 1-4-16,8 3-3 0,-8-3-3 15,1 4 5-15,-1-1 1 0,0 0-3 0,-6 1 7 16,8 3 3-16,-8-4 2 0,0 4 0 0,0 0-1 16,6 0 7-16,-6 0-6 0,0-3 3 15,0 3 3-15,0 0-1 0,0 0-2 0,0 0-1 16,0 0-3-16,0 0 1 0,0 0-1 0,0 0-4 16,0 0 2-16,6 0-5 0,-6 0 3 15,0 0-3-15,0 0-1 0,0 3 6 0,0-3 2 16,0 4 3-16,0-1 6 0,7 1 2 0,-7 0 0 15,7 3 1-15,-1-4 1 0,-6 4 4 16,6 1 3-16,1 0 12 0,-1 2 9 0,1-2 1 16,0 0 0-16,-7-1-1 0,6 0-9 0,0 0-8 15,1-3-9-15,0 3-6 0,-1-3-5 0,0-1-14 16,1 1-24-16,0-4-36 0,-1 0-37 0,1 0-82 16,-1-4-98-16,0 1-93 0,2-4-100 15,-2 3-34-15,0-7 3 0,0 4 61 0,1 0 91 16</inkml:trace>
  <inkml:trace contextRef="#ctx0" brushRef="#br0" timeOffset="82286.78">7698 17291 390 0,'-13'-3'471'0,"6"-5"42"15,0 5 31-15,7-1-121 0,-6 1-160 0,6-1-109 16,0 4-91-16,-6-4-78 0,6 4-95 0,0 0-69 16,0 0-61-16,6 0-43 0,-6 0-32 15,6 4-13-15,1 0-15 0,6-1 15 0,-6 1 36 16,-1-1 36-16</inkml:trace>
  <inkml:trace contextRef="#ctx0" brushRef="#br0" timeOffset="82627.11">8075 17339 127 0,'6'0'353'0,"2"3"70"0,-2-3 52 15,0 0-55-15,-6-3-66 0,7 3-47 16,-7 0-43-16,0 3-33 0,0-3-33 0,-7 0-29 16,7 0-24-16,-6 0-30 0,0 0-33 0,6 3-39 15,-14-3-17-15,8 6-6 0,0-3 3 16,-1 0 2-16,-6 1 0 0,6 3 8 0,1 1 1 15,-8 3 0-15,8 0-4 0,0-1-1 0,6 5-3 16,-6 0-5-16,6-1-1 0,-8 1-4 16,16 1 0-16,-8-2-4 0,6 4 4 0,0-7 8 15,8 3 6-15,-8-3 13 0,7-4 12 16,0 1 12-16,6 0 9 0,-5-5 0 0,5 1-4 16,-6-4-6-16,6 0-20 0,1 0-15 0,0-4-25 15,-1 1-44-15,1-1-35 0,0 0-49 16,-8 0-43-16,8-3-53 0,-7 3-34 0,-1-3-20 15,-4 0-56-15,4 3-59 0,-5 0-49 0,-1 1-66 16,1-1-20-16,-7 1 21 0,0-1 67 16,0 4 89-16</inkml:trace>
  <inkml:trace contextRef="#ctx0" brushRef="#br0" timeOffset="83478.98">8799 16936 40 0,'-8'-7'325'0,"2"-1"47"16,0-2 44-16,-1 2-2 0,1 0-112 15,-1 2-66-15,1-2-52 0,6 4-40 0,-7 4-32 16,1-4-32-16,6 1-19 0,0 3-22 0,-6 0-8 16,6 0-11-16,0 3-3 0,6 1 6 15,-6 8 11-15,6-2 24 0,1 6 15 16,-1 1 22-16,7 5 9 0,-6 0 6 0,5 4-13 15,-4-1-12-15,4 5-13 0,2 0-17 0,-2-2-17 16,-5 2-16-16,6-5-7 0,0 1-9 16,-7-3-3-16,1-6-5 0,6-2 3 0,-7 0 0 15,1-1 7-15,-7-6-9 0,6-1 4 0,1 0 9 16,-7 0-1-16,7-3-4 0,-7 0-4 16,0-4 13-16,0 4 9 0,6-4 4 15,-6 0 9-15,0 0 7 0,0 0 0 0,0-4-7 16,6 0-18-16,-6 0-22 0,0-3-17 0,0-4-19 15,8 0-15-15,-8 1-20 0,6 2-18 16,0-7-8-16,0 4-4 0,8 0 7 0,-1 1 6 16,-1 2 18-16,2-3 25 0,-2 4 19 15,8 3 9-15,-7 0 6 0,7 4 10 0,0 0 2 16,-8 4-4-16,1 0 0 0,7 3 3 16,-7 0-3-16,0 1 3 0,-7 3 7 0,1 0 2 15,6 0 9-15,-6-1 4 0,-7 2 8 0,0-5 4 16,0 4 0-16,-7 0 9 0,1 0 2 15,-1 0 7-15,-6 0 2 0,0 0 0 0,0-5-5 16,-7 6-8-16,7-1-9 0,-7-3-4 16,2-1-1-16,-2 0-5 0,-7 1 6 15,9-1-8-15,-2 0 2 0,7-3-6 0,-1-1-7 16,2 1 1-16,-2-1-16 0,8-3-17 0,0 4-34 16,-1-4-29-16,7 0-25 0,0 0-36 15,7 0-36-15,-1-4-39 0,0 1-41 0,8-1-45 16,-2-3-51-16,2 3-51 0,5-2-21 0,-5-2 25 15,4 1 52-15,2-4 64 0</inkml:trace>
  <inkml:trace contextRef="#ctx0" brushRef="#br0" timeOffset="84050.95">9261 17189 65 0,'0'-12'295'0,"6"5"51"0,-6 0 40 0,0 0-64 15,7 3-73-15,-7 0-58 0,0 1-50 0,0 3-47 16,0 3-27-16,6 1-6 0,-6 3 10 15,7 1 12-15,0 2 16 0,-7 2 6 0,6 2-7 16,0-2-6-16,8 2-10 0,-8 1-16 0,0-5-15 16,1 6-12-16,6-6-3 0,-6 1-7 15,5-4-4-15,-6 4 3 0,2-3 0 16,4-4-2-16,-5 0 1 0,6-1 1 0,-6-3-9 16,5 0-12-16,2-3-9 0,-2-1-9 0,2-4-16 15,-1 1-15-15,0-4-5 0,0-4-8 16,-1 5-4-16,2-6-1 0,-1 2-1 0,0-1-7 15,-7 1-12-15,1-1-16 0,-1-4-20 0,0 5-9 16,-6-1-1-16,8 1 14 0,-8 2 19 16,0 5 26-16,0 0 28 0,0 3 26 15,0 1 33-15,0 3 19 0,0 3 19 0,0 5 24 16,0-1 22-16,0 4 12 0,6 0-9 0,-6 0-10 16,6 4-13-16,-6-5-24 0,7 6-17 15,0-6-13-15,-1 2-6 0,0-2 1 0,1-2 1 16,-1 3 6-16,1-8 4 0,0 4-1 15,-1-3-3-15,7-4-10 0,-6 0-4 0,-1 0 0 16,7 0-8-16,-7-4-9 0,8 1-1 16,-2-4 4-16,-4 3-9 0,4-3-9 0,-5-1-6 15,-1 2 1-15,7-2-1 0,-6-4-7 16,-1 6-3-16,0-6-10 0,-6 4-9 0,8-2-2 16,-2 3-3-16,-6-1 8 0,0 1 7 0,6 4 13 15,1-1 14-15,-7 4 5 0,7 0 6 16,-7 0 12-16,6 4 11 0,0-1 11 0,-6 1 8 15,7 3 11-15,-1 0 3 0,1 4-10 16,0-4-6-16,-1 1-10 0,0 0-7 0,8-2-9 16,-8 2-4-16,0 0-11 0,1-4-19 15,-1-1-51-15,8-3-99 0,-8 0-114 0,0 0-135 16,-6 0-64-16,8-3-22 0,-2-5 29 0,-6 4 86 16</inkml:trace>
  <inkml:trace contextRef="#ctx0" brushRef="#br0" timeOffset="84254.85">9795 16884 269 0,'-13'-3'411'16,"6"-5"62"-16,7 5 38 0,-6-4-84 0,6 2-131 15,-7 2-84-15,7 0-66 0,0 3-62 16,0-4-41-16,0 4-40 0,0 0-34 0,0 0-37 15,0 4-74-15,7-4-75 0,-7 3-68 16,6-3-65-16,-6 3-71 0,0 2-12 0,7-2 45 16,-7 1 65-16</inkml:trace>
  <inkml:trace contextRef="#ctx0" brushRef="#br0" timeOffset="84555.5">9951 16716 174 0,'0'-4'347'0,"0"1"52"0,0 0 39 16,0-1-90-16,0 0-94 0,0 4-55 0,0 0-41 16,0 4-30-16,0 0-19 0,6-1 14 15,-6 8 31-15,8 0 20 0,-2 3 10 0,0 1-1 16,7 4-5-16,-6-1-17 0,-1 0-30 15,7 1-40-15,-7 2-24 0,2 1-15 0,4 0-16 16,-6 0-11-16,8 0-12 0,-8-3-15 16,1 3-35-16,6-8-50 0,-6 4-51 0,5-3-63 15,2-5-79-15,-2 2-72 0,1-4-49 0,-6-2-30 16,6-2-28-16,1 0-17 0,-2-4 39 16,8-4 63-16,-7 0 69 0</inkml:trace>
  <inkml:trace contextRef="#ctx0" brushRef="#br0" timeOffset="85754.89">10420 16932 198 0,'7'-11'272'0,"-1"5"42"0,-6-3-47 16,0 6-34-16,0-5-30 0,0 5-37 0,0 3-37 15,-6-3-37-15,6 3-16 0,-7 0 3 16,0 0 7-16,1 3 20 0,-8 0 21 0,8 1 22 16,0 0 15-16,-7 8 10 0,6-2 7 15,-6 1-13-15,7 4-9 0,0-1-12 0,-8 8-32 16,8-3-36-16,0 2-25 0,6 1-16 0,-7 4-17 15,7-4-16-15,0-4-5 0,7 1-8 16,-7-5-6-16,6 1-8 0,0-5-14 16,8-2-5-16,-8-4-10 0,7 0-4 0,0-8-13 15,6 0-1-15,-5-7 1 0,5 0-4 0,1 0 5 16,-8-3 2-16,8-5 13 0,0 1 10 16,-1 0 11-16,-6 0 11 0,0-5 16 15,1-2 9-15,-8 2 11 0,0-2 2 0,1 3 6 0,-7-3-4 16,-7-1-9-16,1 0 5 0,0 1-13 15,-2-1-3-15,-4 1-5 0,-1-2 0 16,0 5-2-16,0 4-3 0,-1 4 1 0,2-1 2 16,-2 4 0-16,2 0 9 0,5 4-1 15,1 3 3-15,-8 1 5 0,8 3-2 0,6 0-1 16,-6 0-5-16,-2 7 9 0,8 0 7 0,0 1 18 16,0 6 23-16,8-2 16 0,-2 5 17 15,0 1 8-15,1 1 3 0,6 0-9 0,0 2-9 16,0-2-7-16,6-1-16 0,-5 0-7 0,5 0-13 15,7-2-10-15,-6 1-8 0,-1-5-11 16,1 2 1-16,-8-7-5 0,8 5-5 0,0-9 2 16,-7 1 6-16,0-4-5 0,0 4 0 15,0-8 1-15,0 0 5 0,0 1 1 0,0-1-13 16,0-4-4-16,-7-2 1 0,2 2-7 16,-2-2-2-16,0-2-16 0,1 2-2 15,-1-6-5-15,-6 6-16 0,7-5-2 0,-7 8-6 16,0-4 15-16,0 3 2 0,6 5 16 0,-6-1 10 15,0 0 1-15,7 4 15 0,-7 4 14 16,0 0 11-16,6 3 9 0,-6 1 11 0,6 2 10 16,2 1 9-16,-2 4-21 0,0-1-12 15,1-3-5-15,0 5 1 0,5-2 3 0,-5-3-18 16,6 0 10-16,-6-4 6 0,5 4 0 16,-5-7-7-16,0 3-9 0,5-7 6 0,-5 4 6 15,-1-4 1-15,1-4-11 0,6 1-10 0,-7-1-6 16,2-3-11-16,-2-1-26 0,0 1-20 15,0-4-6-15,1 4-8 0,0-4-14 0,-1-1-29 16,-6-2-15-16,7 3-16 0,-7 0-8 0,0-4 9 16,0 4 9-16,6 4 38 0,-6 0 31 15,0 3 26-15,6-3 22 0,-6 7 9 0,0-4 12 16,8 4-1-16,-8 0 12 0,6 0 5 16,0 4 15-16,0-1 7 0,-6 1 1 0,7 0 15 15,0 0 8-15,-1-1 16 0,1 1-2 16,-1 3 5-16,1-3 10 0,0-4-8 0,-1 3-11 15,0-3-10-15,8 0-8 0,-8 0-10 16,0 0-9-16,1-3-2 0,6-1-6 0,-6 0-10 16,-1 1 1-16,8-4 0 0,-8 3-5 0,6-4-2 15,-5 1-7-15,0 3 2 0,-1-3-9 16,1 3 0-16,5-3-2 0,-4 4 2 0,-2-4 9 16,0 3-8-16,0-1 6 0,1 5 3 15,0-3-2-15,-1-1-6 0,7 4-2 0,-6 0 6 16,0-4-7-16,-1 4 0 0,6-3 9 15,-4 3-5-15,4-3 2 0,1-1 1 0,-6 0-2 16,6 0-5-16,-1-3-29 0,-4 0-12 16,4-1-32-16,-5-3-37 0,6 1-25 0,-6-2-14 15,-1-2-1-15,0 3 12 0,-6-3 18 0,0 2 23 16,0 1 18-16,-6 0 10 0,0 0 12 16,-1 4 5-16,1-1 10 0,-8 5 9 0,2-1 11 15,-2 0 8-15,-5 8 7 0,6-4 10 16,0 4 15-16,-1 3 17 0,2 0 13 0,-1 0 16 15,6 5 17-15,1 2 18 0,-1 2 16 16,1-2 19-16,6 4 8 0,0 1 13 0,0-1-1 16,6 0-14-16,1 4-6 0,-1-3-13 0,1-1-1 15,6 0-5-15,-1 1-13 0,-4-5-4 16,4 4-15-16,1-3-13 0,1-1-22 0,-8 2-21 16,6-6-6-16,-4 1-7 0,-2-4-9 15,0 1-23-15,1-1-24 0,-7-3-34 0,7 0-41 16,-7-1-52-16,0-3-39 0,0 4-21 15,0-4-36-15,0 4-57 0,0-4-61 0,-7 0-56 16,0 0-68-16,1-4-16 0,-8 0 26 16,8-3 74-16,-6 0 97 0</inkml:trace>
  <inkml:trace contextRef="#ctx0" brushRef="#br0" timeOffset="85949.08">10843 16405 102 0,'-12'-11'480'16,"-8"0"123"-16,7-1 91 0,0 2 52 16,6 3-137-16,1 0-181 0,0-1-118 0,-2 4-122 15,2 0-107-15,6 1-72 0,0 3-65 16,0 3-63-16,6 1-50 0,-6 0-76 0,8 0-97 16,-8 3-102-16,6 0-119 0,0 4-22 15,1-3 11-15,-1-1 54 0,1 0 99 0</inkml:trace>
  <inkml:trace contextRef="#ctx0" brushRef="#br0" timeOffset="87850.65">11742 16141 158 0,'-6'-15'399'0,"-1"1"71"16,1-1 45-16,-1 1-39 0,0-2-136 0,-5 6-62 15,5-2-64-15,0 1-54 0,1 8-38 16,0-4-19-16,-1 3-7 0,7 0-17 0,-6 4-13 16,-1-3-4-16,0 6-5 0,1 1 6 15,0 0 6-15,6 3-1 0,0 3 3 0,0 6-4 16,0-1 4-16,0 3-8 0,6 4-11 16,0 0-12-16,1 3-13 0,0-3-13 15,-1 4-5-15,7 0-8 0,-7-1-5 0,8 1-2 0,-2-5 1 16,-5-2 8-16,6 0-7 0,0-5-1 15,-7-3 0-15,1 0-7 0,6-4 1 16,-7 1-5-16,2-5 3 0,-2-3 2 0,-6 0 4 16,6 0 7-16,1-3-2 0,-7-5-5 15,6 5 3-15,-6-9-3 0,0 6-12 0,7-5-4 16,-7-4-5-16,0 4-6 0,0 0-12 16,0-4-4-16,0 0-3 0,0 4-4 0,6-3-2 15,-6 3 9-15,0 0 4 0,7 4 13 0,-1-1 7 16,8 2 11-16,-8 2 5 0,7 0 7 15,-6 4 5-15,5 4-4 0,8-4-3 0,-7 7 2 16,0 0-4-16,0 0 0 0,0 8 3 16,0-4 4-16,0 3 5 0,1-3-4 0,-8 4 5 15,0 4-4-15,0-5 1 0,-6-2 7 16,7 2 2-16,-14-4 5 0,7 2 10 0,0-1 10 16,-12-3 2-16,6 2-7 0,-2-3-3 15,-4 1-4-15,-2-5-3 0,1 5-7 0,1-5 2 16,-8 1 8-16,7-4 2 0,-7 4 0 0,8-4-1 15,-2 0-4-15,2 0-2 0,-2 0 1 16,8 0-9-16,-1 0 0 0,-6-4-2 0,7 4 3 16,6-4-13-16,-7 4-18 0,7 0-4 0,0 0-11 15,0 0-8-15,7-3-11 0,-7 3-5 16,6-4-9-16,1 4-9 0,-1-4-6 0,1 4-20 16,5-3-9-16,2-2-5 0,-8 2-2 15,8 0-8-15,-2-1-20 0,8 0-11 0,-7-2-16 16,0-2-12-16,0 0-3 0,6 1 2 0,-5-1 24 15,-2-2 29-15,2-1 33 0,-2-4 29 16,8 4 35-16,-7-4 37 0,1-3 30 16,-2 0 33-16,1-1 29 0,0 1 35 0,-6 1 24 15,6-3 19-15,-6-2 6 0,-1 0-16 0,0 5-11 16,-6-6-24-16,7 1-18 0,-7 4-21 16,0-4-14-16,-7 3-7 0,7 1-9 0,-6 0-7 15,0 3-11-15,-1 1-14 0,0 3-5 16,1 0-11-16,6 7-4 0,-7-4-7 15,1 8-7-15,6-3 1 0,-7 3-1 0,0 3 7 16,7 2 2-16,0 2 7 0,0 4 18 16,0 0 13-16,0 0 15 0,0 7 15 0,0-3 0 15,7 3-7-15,0 1-9 0,6 3-7 0,-7-4-9 16,8 0-17-16,-2 0 0 0,2 1-3 16,-2-5-12-16,8 4-17 0,-1-3-18 0,-5-4-10 15,5 1-17-15,1-5-19 0,0 0-8 16,-2-3 4-16,2-4 9 0,0 0 9 0,-1 0 10 15,-5-4 22-15,5-3 12 0,-6 0 12 16,0-5 20-16,7 5 18 0,-14-4 16 0,7-4 11 16,-6 4 7-16,-1 0-4 0,1 1-10 15,-1-6-11-15,-6 6-13 0,0-1-21 0,0 0 0 16,0 4-14-16,0-1-13 0,6 5-7 0,-6-2 4 16,0 5 3-16,0 0-6 0,0 5 18 15,7 2 4-15,-7 0 10 0,0 4 10 16,7 4 8-16,-7-1 9 0,6 1 3 0,0-1 3 15,1 4-11-15,0 1-9 0,-1-4-1 0,1 0-7 16,-1-4-14-16,7 0 7 0,0-4 8 16,-7 0 5-16,8-3-2 0,-1-4-1 0,0 0 11 15,-6-4-9-15,5 0-8 0,-6-3-1 16,8 0-2-16,-8 0 4 0,1-1 0 0,-7-2 2 16,7 2 0-16,-7 0-12 0,0-2-8 15,-7 2-32-15,0-3-35 0,1 0-30 0,-8 4-25 16,2-4-23-16,-1 0-10 0,0 3 17 0,0-2 10 15,-1 2-3-15,2 1-14 0,-2 3 3 16,2 1-1-16,5-1-4 0,-6 1 3 0,13 3 22 16,-7-4 32-16,7 4 27 0,0-4 23 15,0 4 29-15,7-3 31 0,0-2 34 0,-1 5 25 16,7-3 30-16,0-4 20 0,0 3 10 16,1 1 0-16,5-2-4 0,1-2-18 0,6 0-19 15,-7 0-24-15,7-1-9 0,-6 1-14 16,6 0-4-16,-1-1 4 0,1-3 13 0,1 4 20 15,-1-3 37-15,-6 2 31 0,5-3 27 16,-5 4 21-16,0-4 4 0,-8 3 6 0,2 2-13 16,-8 0-17-16,0 0-22 0,1 2-27 15,-7 4-25-15,0-4-28 0,-7 4-36 16,1 0-22-16,-7 0-16 0,0 8 7 0,0-5-9 16,0 6 4-16,0 1-2 0,0 5-3 15,0-1 6-15,-1 1-2 0,8 3-1 0,-7 0-2 16,7 1 9-16,6-2 5 0,-7 3-16 15,7-2-3-15,0-4 15 0,7 1 0 0,-1-1-11 16,1 2 8-16,-1-6 7 0,8 1 5 16,-2-4-10-16,1-3 3 0,0 3-5 0,0-7-7 15,1 0-8-15,5 0-15 0,-6-4-6 0,0 1-9 16,7-4 9-16,-8 3-7 0,2-7 7 16,-2 4 7-16,2-4 4 0,-1-1 11 0,-1 2 1 15,-4-5 8-15,4 1 6 0,-5-4 7 16,-7-2-2-16,6 3-9 0,-6-5-6 0,0-4-3 15,0 4-3-15,0-7-17 0,0 3-11 16,-6-3-9-16,-1 0-8 0,1-1-11 0,0 2-6 16,-2-2 0-16,2 0 17 0,0 5 14 15,-7 3 12-15,6 0 15 0,0-1 6 16,1 9 12-16,0-1-3 0,6 4-2 0,-6 4-2 16,6 3-5-16,0-3 6 0,-8 7 2 15,8 0 24-15,0 4 27 0,8 3 27 0,-8 4 32 16,6 3 23-16,0 5 15 0,0 0 4 15,8-1-3-15,-8 7-6 0,7-3-18 0,1 0-5 16,-2 4-11-16,1-3-22 0,0 2-20 16,7-3-20-16,-7 3-9 0,0-3-16 15,0 0-17-15,0 0-1 0,-7-3-21 0,8-1-36 16,-8-4-50-16,8 4-45 0,-14-6-36 16,6-1-68-16,0-4-34 0,-6 4-14 0,6-8 10 15,-6 1 0-15,0-1-27 0,7 1-13 16,-7-4-23-16,0-4-29 0,0 1-58 0,0-1-4 15,-7-3 41-15,14 0 67 0</inkml:trace>
  <inkml:trace contextRef="#ctx0" brushRef="#br0" timeOffset="88146.38">13350 15822 47 0,'8'-7'283'0,"-8"3"38"0,6 4 24 0,-6-3-51 15,0 3-51-15,0 0-29 0,-6 3-12 16,6 1-13-16,-8 3 0 0,2 1-7 0,0-1-12 15,-1 4 0-15,1 0 5 0,-8 0 12 16,14 3 9-16,-6-3-5 0,0 3-1 16,6-2-17-16,0 2-27 0,0-2-11 0,0 2-11 15,6-3 7-15,-6 0-1 0,6 0 3 16,8 4 7-16,-8-8-5 0,7 4-9 0,1-4-13 16,4 0-13-16,-4-3-13 0,12 4-19 0,-7-4-17 15,7-4-17-15,-6 4-13 0,6-4-7 16,0 0-7-16,-6 0-1 0,6 0-8 0,-6-4-23 15,5 4-37-15,-5-4-79 0,0 4-95 16,-8 0-102-16,8-3-92 0,-13 3-127 0,5-5-118 16,-5 5-52-16,-7 0 24 0,0 0 64 0,0 0 74 15,-7 0 144-15</inkml:trace>
  <inkml:trace contextRef="#ctx0" brushRef="#br0" timeOffset="146316.87">11559 17101 84 0,'0'0'85'0,"0"0"-8"15,0 0-8-15,0 0-11 0,0-4-8 0,0 4-9 16,0 0-8-16,0 0-5 0,0 0-1 0,0 0-4 16,0 0-3-16,0 0 1 0,0 0 7 15,0 0 1-15,0-3 1 0,0 3 9 0,0 0 17 16,0-4 11-16,-6 1 13 0,6 3 15 15,0 0 9-15,0-4 8 0,0 4 6 0,0-4 11 16,0 4 11-16,0-4 18 0,0 4 13 16,0-4 9-16,0 0-8 0,0 1-11 0,0 0-19 15,0-1-22-15,-6 0 6 0,6 0 3 16,0-4 15-16,0 5 11 0,-7 0 13 0,7 3 3 16,0-4-15-16,-7 0 0 0,7 1-20 0,0 0-2 15,-6-2 5-15,6 2 10 0,-6-1-2 16,6 4-22-16,0-3 1 0,-7 3-1 0,7-4-20 15,-6 4-14-15,6 0-9 0,0 0-1 16,-7 0-11-16,7-4-18 0,0 4-13 0,0 0-10 16,0 0-6-16,0 0-9 0,-7 4-1 15,7 0-5-15,-6 3 2 0,0 1-6 0,-1-2 0 16,0 5 4-16,1 4-3 0,0-1 13 0,6 6-3 16,-7-3 4-16,1 1-4 0,-1 5-2 15,7-5-5-15,-7 4-6 0,14 0 0 0,-7 4-2 16,7-8-4-16,6 4-4 0,-7-4-3 15,7 0-10-15,0-2-11 0,0-2-7 0,7-2-16 16,-1-2-15-16,0-3-16 0,8-4-28 0,-8 2-35 16,8-5-34-16,-1 0-31 0,-7-5-22 15,7 2-29-15,-6-4-6 0,5 0 18 16,-11-5 21-16,6 5 27 0,-8-3 33 0,1-2 33 16,-6 1 29-16,-1-3 8 0,-6 3 4 0,0-4 2 15,-6 0-4-15,-1 1 10 0,-6 3 9 16,1-4 19-16,-2 1 20 0,-6-2 19 0,1 6 24 15,6-5 23-15,-6 4 23 0,-1 4 20 16,7-5 9-16,0 5 11 0,-6 0 6 0,11 0-10 16,-4 3-17-16,5-3-10 0,7 4-12 0,-6-1-10 15,6 4-13-15,0-4-5 0,6 0 4 16,-6 0 11-16,13 0 25 0,-7 1 24 0,8 3 32 16,-1 0 36-16,0 0 18 0,0 3 7 15,0 1-4-15,6 0-7 0,1 4-17 0,-7 3-17 16,0-4-9-16,6 4-7 0,-5 3-7 15,-1-2-22-15,0 2-9 0,-7-3-10 0,7-1-15 16,-7 6-15-16,2-6-12 0,4 6 4 0,-5-2-14 16,-7-3-19-16,7-4-21 0,-1 4-49 15,0 1-49-15,-6-5-63 0,0 0-62 16,0 0-45-16,0-3-59 0,0-1-65 0,0 1-61 16,0-4-41-16,0 0-25 0,-6 0 3 0,0-4 50 15,6 1 99-15</inkml:trace>
  <inkml:trace contextRef="#ctx0" brushRef="#br0" timeOffset="163866.12">12048 16976 12 0,'0'0'172'0,"0"0"1"16,0 0-21-16,0 0-25 0,0 0-21 0,0 0-11 15,0-3-2-15,0 3 2 0,0 0 9 0,0 0 11 16,0-4 16-16,6 4 20 0,-6 0 11 15,0 0 10-15,0 0-2 0,0 0-6 0,0-4-14 16,-6 4-12-16,6 0-16 0,0 0-22 16,0 0-20-16,0 0-6 0,0 0 0 0,0 0-5 15,0 0 3-15,0 0 15 0,0 0 6 16,0 0 0-16,0 0-8 0,0 0-2 0,0 0-15 16,0 0-16-16,0 0-7 0,0 0-1 15,0 0-9-15,0 0-6 0,0 0-8 0,0 0-2 16,0 0 1-16,0 0-12 0,0 0 0 0,0 0 0 15,0 0-1-15,0 0 0 0,0 0-2 16,0 0-8-16,0 0 4 0,0 0 5 0,0 0 1 16,0 0-10-16,0 0 0 0,6 0 4 15,-6 0-6-15,0 0-8 0,0 0 3 0,0 0 4 16,8 0 1-16,-8 0 7 0,0 0 7 16,6 0-2-16,0 0-8 0,0 4 5 0,8-4-3 15,-1 4 5-15,0-1-4 0,0 5-2 0,0-5 9 16,0 4-3-16,6 5 4 0,-5-5-12 15,6 4 1-15,-8-4 3 0,1 3-5 16,0-2 3-16,-6 0-3 0,5-1 0 0,-4 0-1 16,-2 1 2-16,0 0 3 0,-6-5-3 0,6 4 4 15,-6-3-2-15,7-1 3 0,-7-3 3 16,0 4 0-16,0 0 2 0,0-4 2 0,0 0 2 16,7 0 1-16,-7 0 13 0,0 0 0 0,0 0 11 15,0-4-6-15,0 0 4 0,0-3-2 16,0 0-14-16,0-4-3 0,0-1-9 15,0-2 0-15,0-1-6 0,-7 1 3 0,7-4-1 16,0-1-3-16,0 5-5 0,0-5 0 0,0 4 1 16,0-3-7-16,7 3 4 0,-7 4-5 15,6 0 7-15,-6 0-1 0,7 4 5 0,-7-1 1 16,0 2-9-16,6 2 4 0,1 0-2 16,-7 1-3-16,7-1-25 0,-7 4-22 0,0-3-23 15,6 3-43-15,-6-4-38 0,6 4-39 0,-6 0-44 16,6 0-45-16,-6 4-49 0,0-4-39 15,8 0-66-15,-8 3-25 0,0 1 24 16,0-4 52-16,0 3 66 0</inkml:trace>
  <inkml:trace contextRef="#ctx0" brushRef="#br0" timeOffset="164377.01">12843 16760 1 0,'-7'3'217'0,"1"-3"12"0,-1 4 8 0,-6-4-80 0,7 4-54 16,0-1-29-16,-8 2-8 0,8 2 4 16,-1 0 5-16,-6 0 2 0,13-3 13 15,-6 7 11-15,-1-4 6 0,7 1 7 0,0 3-2 16,0 0-5-16,0 0-22 0,0 3-18 0,7-2-20 16,-7-6-21-16,6 5-12 0,0-2-9 15,1 1 1-15,0-3 2 0,-1 0-5 0,8-3 4 16,-8 0 0-16,7 0 6 0,-7-4 9 15,7 0 6-15,-6-4 14 0,5 0 13 0,2 0 13 16,-8-3 15-16,7 0-1 0,-6 0 4 16,-1-5 7-16,1 1 7 0,-1 5 15 0,-6-6 1 15,0 1-6-15,-6 0-8 0,-1 0-20 0,1 1-23 16,-7 2-32-16,6-3-17 0,-5 4-8 16,-2 3-9-16,1-3 0 0,0 3 0 15,-6 1-2-15,5 3-1 0,2 0-17 0,-2 0-23 16,2 3-23-16,-1-3-36 0,-1 7-57 0,8-3-90 15,0 0-73-15,-1 3-64 0,0-3-72 16,1 3-19-16,6-3 35 0,6 3 75 0,-6-3 85 16</inkml:trace>
  <inkml:trace contextRef="#ctx0" brushRef="#br0" timeOffset="164759.47">13064 16680 72 0,'0'-4'241'0,"0"0"13"16,0 1 10-16,-6 3-95 0,-7 0-65 0,6 0-29 16,-6 3-13-16,1 1-1 0,-2 3-4 15,1 0 7-15,0 1 19 0,-6 3 12 16,5 0 8-16,2 0 4 0,-2-1 2 0,8 6-13 16,-7-6-20-16,6 2-20 0,1 2-13 0,-1-3-15 15,7 0-7-15,0 0-4 0,0-3-10 16,7 2 0-16,-1-2-3 0,1-2 0 0,6 2-7 15,0-4 1-15,0-1 4 0,0 1 4 16,0 0 0-16,6-1-5 0,1 2 3 0,0-5-3 16,-8 0-2-16,8 3-3 0,-7-3 4 0,1 0-1 15,-2 0-3-15,1 3 5 0,-6-3 3 16,-1 0 2-16,1 4-5 0,-7-4 16 16,0 4 16-16,0-1 10 0,-7 6 0 0,1-3 3 15,-7 2 2-15,0-1-18 0,7 4-12 0,-8-4-12 16,-5 4-3-16,5 0-7 0,2 0-6 15,-2 0-18-15,2-3-48 0,-2-1-55 0,8 1-59 16,-7-2-58-16,7-2-55 0,-1 0-62 16,7-4-2-16,0-4 26 0,7 0 45 0</inkml:trace>
  <inkml:trace contextRef="#ctx0" brushRef="#br0" timeOffset="165160.1">13318 16686 140 0,'7'-10'286'0,"-1"-1"28"16,1 0 31-16,-7 0-89 0,0 3-70 0,0 5-41 16,0-1-28-16,-7 1-26 0,1 3-30 0,-1 0-32 15,-6 0-14-15,7 3-3 0,-8 1 0 16,2 3 16-16,-1-3 12 0,-1 4 25 16,2-1 14-16,-2 0 15 0,8 0 0 0,-7 1-9 0,6-2-17 15,1 2-19-15,-1-4-17 0,7 4-19 16,-6-5-6-16,6 0-6 0,0 1 2 15,6 0 4-15,1 3 7 0,-7-3 0 0,13-4 0 16,-6 3 2-16,5 1 3 0,2-4-3 0,-2 3-8 16,8-3 4-16,-7 0-1 0,7 0-7 15,-1 4-6-15,-6-4-1 0,6 0 0 0,1 4-1 16,-6 0 8-16,-2 0 2 0,1-1 1 16,1 0-4-16,-8 1 4 0,0 3-4 0,0-2-3 15,2 2 15-15,-8-3 8 0,0 3 10 0,-8 0-1 16,8 4 6-16,-6-4 2 0,-6 5-7 15,5-5-11-15,-6 4-9 0,6-5-8 16,-5 6 0-16,-2-5-15 0,2 5-27 0,-2-6-42 16,8 2-74-16,-7-5-82 0,6 2-89 0,0-1-105 15,1-1-48-15,0-3 10 0,6 0 54 16,0-3 78-16</inkml:trace>
  <inkml:trace contextRef="#ctx0" brushRef="#br0" timeOffset="166011.01">13494 16712 43 0,'0'0'206'16,"-6"4"28"-16,6-4-14 0,-7 0-22 0,7 0-8 15,0 0-7-15,0 0-12 0,0 0-13 16,7 0-31-16,-7 0-24 0,0 0-23 0,0 0-2 15,0 0 16-15,6 0 10 0,-6 0 8 0,6 0 3 16,-6 0 2-16,7 0-15 0,0 0-24 16,-1-4-22-16,-6 4-4 0,6-3-4 0,8 0-2 15,-8-1-5-15,1-4 4 0,5 4-2 16,-4-3-10-16,4 0-8 0,-6 0-13 0,8-1-3 16,-8 1-8-16,1 0-2 0,-1-1 0 15,1 1 2-15,-7 3 8 0,0-3-6 0,7-1 0 16,-7 4 2-16,0-3-5 0,0 4-3 15,-7-1-8-15,0 4 8 0,1-4 0 0,-1 4-2 16,1 0 5-16,-8 4-1 0,2-4-1 0,-2 4-5 16,8 3-2-16,-7-4 2 0,0 1-5 15,0 4 3-15,0-1 8 0,6 0-3 0,-5 5-2 16,5-5 0-16,1 4 3 0,-1 0-3 0,0-1 1 16,7-2 2-16,-6 4 4 0,6 2 1 15,6-3 1-15,-6-1-3 0,7-2-5 0,0 3-2 16,6-4 0-16,-7 0-17 0,7 2-22 15,0-6-40-15,7 1-66 0,-1-1-64 0,1-3-64 16,0-3-42-16,-1 3-31 0,1-4-41 0,-2 1 20 16,2-1 44-16,0-4 51 0</inkml:trace>
  <inkml:trace contextRef="#ctx0" brushRef="#br0" timeOffset="166422.47">13794 16609 45 0,'-7'-3'259'16,"0"-1"41"-16,7 1 36 0,0-1-59 0,-6 4-59 15,6-4-33-15,6 1-32 0,-6-1-35 0,0 4-35 16,7-4-31-16,0 1-24 0,-1-1-8 16,0 4 0-16,8 0-2 0,-8 0 19 15,7 0 30-15,0 4 21 0,-6-1 5 0,5 1-1 16,2 0 2-16,-1-1-18 0,0 5-27 0,0-5-21 15,0 4-7-15,0 1-9 0,-7 0-5 16,1-1-3-16,0 0-2 0,-1 1 2 0,-6-4 3 16,0 3 5-16,6 0 5 0,-6-3 10 15,-6-1 6-15,6 1 11 0,0 0 21 0,-6-4 19 16,-1 3 13-16,0-3 15 0,1 0 20 16,0 0 3-16,-1 0-7 0,0-3-16 0,1-1-9 15,-1-3-21-15,1-1-26 0,-1 1-10 0,1-4-14 16,-1 0-7-16,7-4-11 0,-6 4-2 15,6-4-8-15,0 1-6 0,0-1-3 0,6 4-6 16,1-3 2-16,-1 3-2 0,1 0-21 16,-1-4-31-16,7 8-56 0,-6-5-42 0,6 5-77 15,-7-4-102-15,8 7-88 0,-8-2-81 16,0 2-34-16,1 0 0 0,-1 0 50 0,-6 1 93 16</inkml:trace>
  <inkml:trace contextRef="#ctx0" brushRef="#br0" timeOffset="169029.43">14692 16236 161 0,'0'-3'328'0,"7"-1"34"16,-1 4 32-16,-6-4-61 0,0 1-92 0,7 3-48 15,-7-3-22-15,0 3-17 0,0 0-24 16,0-4-26-16,7 4-19 0,-7 0-9 0,0 0 0 16,0 0 4-16,0 0 19 0,0 0 26 15,0 0 7-15,-7 0-4 0,7-4-8 0,0 4-17 16,0 0-27-16,-7-4-32 0,7 4-23 0,-6-4-16 16,-1 4-10-16,1 0-7 0,-8 4 3 15,2 0 1-15,6 0-4 0,-14 3 6 16,7 0-5-16,-1 0 4 0,-4 1-7 0,-2 2-3 15,7 2 6-15,-7-2 1 0,8 5 5 0,-8-4 3 16,7 8 0-16,-1-5-3 0,2 1 5 16,-2 3-8-16,2-3 4 0,5 4-5 0,0-5-3 15,7 0-9-15,0 1-4 0,0-4 0 0,0 0-5 16,7-1 0-16,0-1-2 0,-1-2 17 16,6-4 2-16,2 1 5 0,-1-1-2 0,0-6 0 15,0 3 8-15,1-4-7 0,-2-3 3 16,1 4 2-16,0-9-1 0,0 5 5 15,-7-4 5-15,8 4 0 0,-8-4-2 0,8 0 0 16,-8 0-2-16,0 0 1 0,-6 0-2 0,7 3 6 16,-7 1-5-16,0-1-3 0,0 2 5 15,0 2-4-15,0 0 4 0,0 1-6 0,0-1 4 16,0 4 3-16,0 0-1 0,0 0 4 0,0 0-9 16,0 0 2-16,6 4-6 0,-6 3 3 15,0 0-2-15,7 1 0 0,0-1 4 16,-7 0 4-16,6 0 3 0,0 1 0 0,8-1-6 15,-8 0-2-15,0 1 2 0,1-5-7 0,6 5-6 16,-6-5-23-16,5 1-24 0,2-4-54 16,-8 0-100-16,7 0-111 0,-6-4-122 0,6 4-58 15,-7-3-18-15,0-1 35 0,8-3 85 16</inkml:trace>
  <inkml:trace contextRef="#ctx0" brushRef="#br0" timeOffset="169754.06">15070 16145 186 0,'7'-7'327'0,"-1"-5"39"16,-6 4 41-16,7 2-79 0,-7 2-79 0,0 0-51 16,0 1-35-16,0 3-32 0,-7-4-40 15,1 4-43-15,-1 0-21 0,1 0-7 0,-1 4-8 16,1-1 3-16,0 5 8 0,-8-2 17 15,1 6 13-15,0-1 0 0,7 0 9 0,-7 3-9 16,6-3-6-16,0 4-5 0,1 0-15 0,0 3-8 16,6-3-5-16,0-1-3 0,0 2 1 15,0-2-12-15,6 0-2 0,0 1 4 0,1-4-4 16,0 0 0-16,6 1-7 0,-1-5 9 16,2 0 2-16,-2-3 2 0,8-1-3 0,-7 0-8 15,7-6-6-15,-8 3-24 0,8-3-10 16,0-5-15-16,-1 1-7 0,1-4 0 0,0 3 5 15,-8-6 15-15,8 2 7 0,-1-2 14 0,-5-1 10 16,-2-3 10-16,2 4 4 0,-8-5 7 0,1-3 5 16,-1 0-6-16,0 4 2 0,-6-7-2 15,0 2 2-15,-6 1 1 0,0-4 7 16,-1 4 2-16,1-3-3 0,-8 3-2 0,2-4-6 16,-2 8 2-16,2-4-1 0,5 8 15 15,-6-1 6-15,6 0 3 0,-5 8 4 16,5-1-5-16,0 1-5 0,1 3-16 0,0 4-1 15,-2 0-5-15,8 4 8 0,-6 0 5 16,6 3 3-16,6 4 5 0,2 4 3 0,-8 3 6 16,6-4-10-16,7 5-2 0,-6 3-10 15,5-4 2-15,1 1-7 0,1-1 1 0,-2 1 4 16,8-2-7-16,0-1 6 0,-7-6-3 0,7 5-1 16,-2-5-4-16,-4-2-1 0,-1 0 8 15,7-1-4-15,-8-3-3 0,2-1 5 0,-8-3-3 16,7 4 4-16,0-4-4 0,-6 0-4 15,5 0 5-15,-6-4-4 0,2 1 3 0,-2 3-3 16,0-4 3-16,1-3 6 0,-7 3-7 16,7 0 0-16,-7-4-6 0,0 5 1 0,6 0-2 15,-6-1 0-15,0 0 4 0,0 4-2 0,7 0 3 16,-7 0 2-16,6 0 0 0,-6 4 2 16,6 0-2-16,2-1 3 0,-2 0 0 15,0 5 2-15,7 0-6 0,-6-1-4 0,-1 0 8 16,7-3-3-16,-7 3 4 0,2 0-4 0,-2-3-31 15,0-4-66-15,0 3-100 0,-6 1-96 16,8-4-97-16,-8 0-79 0,0 0-11 0,0-4 41 16,0 1 84-16</inkml:trace>
  <inkml:trace contextRef="#ctx0" brushRef="#br0" timeOffset="169967.34">15493 15976 21 0,'-6'-7'338'0,"6"-1"65"0,0 5 62 0,0-4 21 16,0-1-67-16,0 5-21 0,0-5-33 15,0 5-37-15,0-1-46 0,0 0-49 0,0 1-65 16,0 0-67-16,0 3-61 0,0 0-57 16,0-6-69-16,0 6-63 0,0 0-93 15,0 0-127-15,0 6-114 0,0-6-92 0,-6 3-13 16,6 0 20-16,-8-3 77 0,2 4 116 15</inkml:trace>
  <inkml:trace contextRef="#ctx0" brushRef="#br0" timeOffset="170201.25">15090 15899 150 0,'-13'0'345'0,"6"-4"60"15,1 1 53-15,-1-1-48 0,1 0-110 16,6 1-61-16,-6-1-59 0,6 0-50 0,0 1-52 16,6-1-37-16,0 0-17 0,1 1-7 15,-1-1-1-15,1 0-9 0,6 1-8 0,-1-1-16 16,8 1-62-16,-7-1-90 0,7 4-95 16,0-3-91-16,-1-1-83 0,0 4-31 15,1-4 35-15,-1 0 79 0</inkml:trace>
  <inkml:trace contextRef="#ctx0" brushRef="#br0" timeOffset="170570.68">15617 15837 176 0,'14'7'288'0,"-8"-3"50"16,7 3 57-16,0 0-73 0,-6 1-41 16,5-1-25-16,-6 0-14 0,8 1-35 0,-1 3-53 15,-7-5-51-15,8 6-30 0,-8-4-21 16,7 3-11-16,-6-4-16 0,5 0-11 0,-5 0-7 15,0 4-10-15,6-3-2 0,-7-5-2 16,7 4 0-16,-6-3 2 0,-1 0 3 0,0 3-1 16,2-3 5-16,-2-4 1 0,0 4 4 0,1-4-11 15,-1 3 4-15,1-6-2 0,-7 3 3 16,6-4-1-16,1 0 0 0,-7-3 6 16,6 3 4-16,-6-7 0 0,6 4-6 0,-6 0-4 15,0-4 0-15,8 0 0 0,-8 4-7 16,0-1 5-16,0 1 2 0,6 3 3 0,-6 1 0 15,6 0 3-15,-6-3 1 0,0 6-4 16,7 0-3-16,-1 6 1 0,1-6 0 0,-1 3 0 16,1 0-6-16,-1 5-2 0,1-5 2 15,0 5-1-15,-1-5-2 0,0 1-19 16,1 0-43-16,-7-1-78 0,7-3-88 0,-7 4-89 16,0-4-110-16,0 0-43 0,0 0 15 15,-7-4 63-15,0 1 82 0</inkml:trace>
  <inkml:trace contextRef="#ctx0" brushRef="#br0" timeOffset="170758.02">15761 15702 320 0,'-14'-12'417'0,"8"-2"60"16,6 3 42-16,-6 0-131 0,6 4-98 0,0-5-54 15,0 5-60-15,0 0-50 0,0 3-33 16,0-4-23-16,6 4-11 0,-6 1-21 15,6 3-47-15,1 0-63 0,0 0-113 0,-1 3-114 16,0 1-133-16,1 0-83 0,0 0-18 16,-1 0 30-16,1 0 90 0</inkml:trace>
  <inkml:trace contextRef="#ctx0" brushRef="#br0" timeOffset="170980.54">15936 15537 180 0,'0'0'296'16,"7"3"36"-16,-7 1 59 0,6 3-69 0,1 0-55 16,-1 5-23-16,8 2-7 0,-8 1-24 15,0-1-51-15,8 4-55 0,-8 2-37 0,1-3-23 16,5 5-20-16,-5-3-10 0,6-1-13 16,-7 4-1-16,8-8-2 0,-8 2-20 0,7-2-42 15,-6 1-68-15,6-5-66 0,-7-2-74 16,8 3-64-16,-8-4-45 0,0-3-35 15,7-1 25-15,-6 1 51 0,-1-4 59 0</inkml:trace>
  <inkml:trace contextRef="#ctx0" brushRef="#br0" timeOffset="171323.41">16229 15793 191 0,'7'-4'214'0,"-7"1"-9"0,6 0-56 16,-6 3-36-16,7 0 14 0,-7 3 11 15,7-3 28-15,-1 7 30 0,0-3 22 0,1 3 5 16,0 0-37-16,-1 4-29 0,0-3-29 15,1-1-36-15,0 0-33 0,-1 0-26 16,7 1-13-16,-7-5-8 0,2 1-13 0,-2 0 1 16,0-4-7-16,0 3-1 0,8-3 3 15,-8-3 4-15,1 3 5 0,-1-4-3 0,0 0 1 16,2 1 4-16,-2-1-2 0,0 0-1 16,0 1 1-16,2-4-1 0,-2 3-2 15,0 1-1-15,-6-1-2 0,7 0-4 0,-1 4 1 16,-6 0 3-16,7 0-4 0,-7 0 5 15,7 4 9-15,-1 0 13 0,0 3 6 0,1 0-2 16,0 4 6-16,-1 0 2 0,0 0-10 16,1 0-13-16,-1 0-4 0,1 1 5 0,0-2-3 15,5-3-8-15,-4 4 1 0,-2-3-20 16,0-5-54-16,7 1-84 0,-6-1-78 16,-1-3-80-16,-6 0-106 0,7 0-34 0,-7-3 22 15,6-4 61-15,-6 3 71 0</inkml:trace>
  <inkml:trace contextRef="#ctx0" brushRef="#br0" timeOffset="171581.92">16008 15605 37 0,'-13'-3'355'0,"6"-4"77"0,1 0 60 16,6-1 18-16,-6 5-111 0,12-4-36 15,-6 3-24-15,6-4-38 0,1 4-32 16,0 1-28-16,-1-1-41 0,7 1-55 0,-7-1-59 16,8 1-34-16,-2-1-21 0,2 0-18 15,-1 4-1-15,0-3-6 0,0-1-1 0,-1 4-3 16,2 0-48-16,-8 0-61 0,7 0-65 16,-6 0-93-16,6 0-124 0,-7 4-122 0,0-4-88 15,2 3-2-15,-2-3 27 0,-6 4 72 16,6-4 116-16</inkml:trace>
  <inkml:trace contextRef="#ctx0" brushRef="#br0" timeOffset="172649.39">16763 15554 35 0,'0'-7'245'16,"7"0"28"-16,-7 0 31 0,0 0-65 15,0-1-47-15,7 1-10 0,-7 3-3 0,0 0-8 16,0 0-17-16,0 1-21 0,0 3-26 15,0-3-30-15,0 3-12 0,0 3 8 16,6 0 3-16,-6 1 9 0,6 8 7 0,1-1 8 16,0 0-5-16,-1 3-14 0,1 5-6 15,-1-5-14-15,0 4-7 0,1-3-5 0,0-1 1 16,5-2 5-16,-4 2-7 0,-2-6 6 16,0 3 2-16,7-4-2 0,-6-4-6 0,-1 1-12 15,7 0-6-15,-7-4-4 0,2-4-10 16,4 0 1-16,-5 1-1 0,6-4-9 15,0-1 3-15,-7 1 0 0,8-3 2 0,-2-2-4 16,-5 4-8-16,6-2-3 0,-6-2 0 16,5 2 4-16,-5-1-1 0,6 0 4 0,-7 4 0 15,8-1 8-15,-8 0-5 0,1 1-6 16,6 4 13-16,-7-1 2 0,7 4 15 0,-7 0 5 16,2 0 11-16,-2 4 5 0,0 3-7 15,7 0-4-15,-13 1-9 0,7 3-2 16,-1 0-2-16,-6-4-6 0,0 3-5 0,0 2-10 15,0-4-14-15,-6 2-45 0,6-2-62 16,-13 3-54-16,6-4-98 0,1-3-133 0,-8 3-134 16,2-3-67-16,-1-1 1 0,0 1 24 15,0-4 86-15,-7-4 128 0</inkml:trace>
  <inkml:trace contextRef="#ctx0" brushRef="#br0" timeOffset="172855.39">16666 15343 57 0,'-13'-19'408'0,"-1"0"74"0,2 1 72 15,6 4 60-15,-2-5-140 0,2 5-87 16,6-1-74-16,-6 5-63 0,6-2-59 0,-7 4-63 16,7 2-53-16,0 6-51 0,0-4-66 15,0 8-70-15,0-4-83 0,0 6-116 16,0 2-130-16,0 4-121 0,-6-2-32 0,-1 5 16 15,7-1 52-15,-7 2 108 0</inkml:trace>
  <inkml:trace contextRef="#ctx0" brushRef="#br0" timeOffset="174267.75">17538 15324 263 0,'7'-3'380'0,"0"-5"69"0,5 0 56 0,-4 1-95 15,-2 0-35-15,6 0-26 0,-5-1-22 16,0-2-35-16,-1 2-22 0,1 0-13 0,-7 1-54 15,6 0-33-15,-6 0-33 0,0 0-25 16,0 0-36-16,0 3-30 0,-6-4-6 16,6 4-18-16,-7 0-2 0,1 1-14 0,-8 0 2 15,8 3-10-15,-6 0-11 0,-2 3 1 16,1 0-6-16,0 5 1 0,-6 0-5 0,-1 3-5 16,7 3 10-16,-7 0 2 0,1 2-5 15,6 2-1-15,-1 3-7 0,2-2 6 16,-1 4-9-16,6-2-8 0,7-3-1 0,0 1 4 15,0-5 12-15,0 1 1 0,7-4 5 16,-1 0 5-16,1-4 3 0,5-3 1 0,2-1 2 16,-1-3 3-16,0 0 7 0,0-3-5 15,7-1-5-15,-8-3-2 0,2-1-4 0,-2-3 5 16,8 0-4-16,-7 1 7 0,-7-1 12 16,8-4 2-16,-8 4-3 0,0-4-10 15,1 4 4-15,-7 1-7 0,7 2-3 0,-7-3-6 16,0 3-16-16,0 1-3 0,0 3-20 15,-7-3 0-15,7 7 5 0,0-3-6 0,0 3 21 16,-7 3 7-16,7-3 12 0,0 4 7 16,-6 3-4-16,6 0 8 0,0-2-1 15,0 5-3-15,6-3 8 0,-6 2-5 0,7 1 1 16,0-6 1-16,-1 3-3 0,1 0 4 16,5-3-3-16,-4 0 0 0,4-4-3 0,2 3 2 15,-2-3-8-15,1-3-11 0,1 3-4 16,4-4 2-16,-4 4 5 0,-1-7-1 15,7 3 13-15,-8-3 8 0,2-1 1 0,-2 2 0 16,-5-3 1-16,6 2 7 0,-6 0-7 16,5-1-4-16,-5 1 4 0,0 3-2 0,-7 1 1 15,6-1-3-15,0 4-1 0,-6-3 5 16,0 3 1-16,7 0 6 0,-7 0-5 16,0 3-1-16,7-3 3 0,-7 4 2 0,6-1 0 15,-6 1-5-15,7 0 7 0,-7-1 0 16,6 2 7-16,1-2-1 0,0-3-1 0,-1 3 7 15,0-3-3-15,8 0 0 0,-8 0-5 16,7-3-2-16,-7 0 2 0,8-2-4 16,-2 2-6-16,2-1-1 0,-8-3-3 0,7 3 0 15,0-3 2-15,0 0 2 0,-7-1-6 16,8 5 6-16,-2-4 1 0,-5 3 4 0,0-4-8 16,-1 8-1-16,1-4 4 0,-1 1-5 15,7 3-2-15,-6 0 1 0,-1 0 5 0,8 3-3 16,-8-3 2-16,0 0-3 0,7 4 4 15,-6-4-7-15,6 4-17 0,-7-4-44 0,8 4-68 16,-8-8-119-16,7 4-126 0,0-4-135 16,0 0-59-16,0 1 4 0,-6-4 48 15,5 3 110-15</inkml:trace>
  <inkml:trace contextRef="#ctx0" brushRef="#br0" timeOffset="174979.92">18685 14928 88 0,'-14'0'289'0,"2"-3"38"0,-2-1 37 16,8 4-72-16,-7-3-59 0,7 3-43 16,-1-5-47-16,0 5-31 0,7 0-36 0,0-2-29 15,-6 2-18-15,6 0-14 0,6 0-4 16,-6-4 0-16,7 4 4 0,0-5-4 0,-1 2-3 15,1-1 6-15,-1-3 2 0,0 0-6 16,8-1-8-16,-8 1-2 0,0-5 9 16,-6 6-4-16,7-5-3 0,-7 3-1 0,0-3 4 15,0 4-5-15,0 0-11 0,-7 3-3 16,1 1-7-16,0-1-7 0,0 0 1 0,-2 8 2 16,-4-4 4-16,5 4 9 0,-6 3 7 15,0 0 7-15,7 4-5 0,-8 1 4 0,8 2 5 16,0 4-7-16,-1 1-6 0,7-2 2 15,0 2 0-15,0 3 0 0,7-7-3 0,-1 3 7 16,8-3 1-16,-2-4 0 0,1-1 1 16,7-2-3-16,0-1 3 0,-2-7 1 0,9 0 3 15,-7 0 4-15,6-4-1 0,-7-2-4 16,7-6-2-16,-6 5 0 0,-1-8 0 16,7 4-2-16,-6-7 0 0,-8 3 2 0,8 1 1 15,-7-4-3-15,7-1 2 0,-8 0-3 16,2 1 1-16,-8 1 1 0,7-2 14 0,-6 1 22 15,0 3 18-15,-7 0 12 0,6 1 14 16,-6 2 9-16,6 5-7 0,-6 0-23 0,0 3-14 16,0 0-2-16,0 8-8 0,0-4-9 15,0 7 4-15,-6 4 3 0,6 1 10 16,0 2 3-16,0 5-3 0,-6-1 1 0,6 0-6 16,0 4-5-16,0-4-23 0,0 5-30 15,0-9-52-15,0 5-88 0,6-9-111 16,-12 5-110-16,6-4-98 0,0-4-34 0,0 1 21 15,-7-5 70-15,7 1 98 0</inkml:trace>
  <inkml:trace contextRef="#ctx0" brushRef="#br0" timeOffset="175674.99">18867 14804 212 0,'7'0'309'0,"-7"4"59"0,6-4 66 15,-6 3-82-15,13 4-60 0,-6-3-19 0,6 0 0 16,0 4-43-16,0-2-61 0,7-2-48 16,-1 3-36-16,1-4-23 0,-2 2-30 0,2 2-21 15,0-4-2-15,6 1-16 0,-7-4-26 16,1 4-42-16,6-4-56 0,-7-4-66 16,1 4-72-16,-7-4-53 0,7 1-21 0,-8-1-7 15,2-4 23-15,-8 5 46 0,8-4 52 16,-8-3 53-16,-6-2 43 0,0 1 47 0,0 0 53 15,0-3 40-15,0-5 37 0,-6 5 36 16,-1-2 34-16,0-2 25 0,7 4 20 0,-6-1 31 16,0-3 37-16,6 7 29 0,-8 0 8 15,8 0-1-15,0 3-25 0,0 5-37 0,0-1-52 16,0 1-40-16,8 3 18 0,-8 3 31 16,6 1 34-16,7 3 22 0,-6 5 13 15,-1 2 14-15,7 1-34 0,-7 3-49 0,8 4-43 16,-2 3-31-16,-5 1-11 0,6 4-30 15,-7-5-26-15,7 4-16 0,1-3-17 16,-2-1-34-16,-4 1-42 0,4-4-45 0,1 0-46 16,-6-3-34-16,-1-5-20 0,7 1-7 15,-13-4-22-15,6-1-10 0,-6-2-17 0,0-4-15 16,-6 0-13-16,6-1 15 0,-6-3 37 16,-7-3 46-16,6-1 57 0,-6 0 52 0,1-4 43 15,-8-2 30-15,6-1 23 0,-5-4 24 16,6 1 21-16,-6-5 39 0,5 1 27 15,-5-4 20-15,6-3 23 0,0-1 13 0,-1-4 2 16,2 1-6-16,5 0-7 0,1-1 5 16,-1 1-11-16,1 0-5 0,6 3 1 0,0 1-12 15,6 2-14-15,1 6-14 0,-1-2-2 16,1 4-10-16,5 4-6 0,2 0 4 16,-8 0 11-16,8 4 14 0,-2 3 8 0,1 4 6 15,1 0-11-15,-8 4-10 0,7 3-12 16,0 0-22-16,0 5-22 0,-7-1-9 0,1 7-6 15,0-4-7-15,-1 5-9 0,-6-4-34 16,6 3-31-16,-12-3-31 0,6-1-19 0,0 1-20 16,-6-4-26-16,-1 0-23 0,0-1-49 15,-6-2-57-15,7 0-68 0,0-1-84 16,-1-7-29-16,-6 3 23 0,13-3 60 16,-6-3 77-16</inkml:trace>
  <inkml:trace contextRef="#ctx0" brushRef="#br0" timeOffset="177026.79">19369 14547 12 0,'6'-11'219'15,"0"5"36"-15,8-2 41 0,-8 1-55 0,7 3-13 16,0-3 2-16,-6 2 11 0,5 5-4 16,2 0-11-16,6 0-23 0,-8 8-29 15,1-4-7-15,7 3-2 0,-7 5-8 0,6-2-13 16,-6 0-14-16,1 2-13 0,-2 3-33 15,2-5-33-15,-2 1-17 0,-5 5-17 0,0-6-3 16,-1-3-9-16,1 1 3 0,-1 0-5 16,-6-5-4-16,6 1-1 0,-6-1 1 15,0 1 0-15,0-4 1 0,-6 0 5 0,6 0-9 16,0-4 5-16,0 1-3 0,-6-4-2 16,6-1-1-16,0 0-1 0,0-2 8 0,0-2-8 15,0-2 0-15,0 3 4 0,0-7 2 16,0 2-1-16,0-1-3 0,6 2-2 0,0-4-1 15,2 5 0-15,4-4-4 0,-6 3 5 16,14 4-1-16,-7-4 6 0,7 4 5 0,0 0-6 16,-1 0 4-16,1 4-5 0,6-4 6 15,-7 3-7-15,1-2 0 0,0 3 5 16,-8 0-3-16,1 3 1 0,0-4 1 0,-6 4 5 16,-1 4 0-16,1-3-1 0,-7 3-7 15,0 0-13-15,-7 3-13 0,1 1-5 0,-7 0-2 16,-1 0 0-16,2 7 5 0,-2 0 15 15,2 0 12-15,-1 3 0 0,-1 4-3 0,2-3-1 16,4 3 4-16,2 1 3 0,6-2-4 16,0 3 1-16,0-6 0 0,6 1 8 15,-6-4-4-15,14 0-6 0,-8-1-1 0,8-2-1 16,-1-1 0-16,-1 1 0 0,2-5-1 16,5-3-1-16,-6 0 6 0,7 0-6 0,-1 0-7 15,1-3-6-15,-7-1 2 0,7-3-2 16,-2-1 2-16,2-3 4 0,-6 0 8 15,5 0 10-15,-6 1 3 0,0-6 3 0,7 2 4 16,-7-4 6-16,-1 3 1 0,-5-3-1 16,6-1-6-16,-7 2-1 0,8-2-1 0,-8 1 4 15,7 4 5-15,-6-2-7 0,-1 2 5 16,7 6 1-16,-7-3-2 0,2 7-4 16,4 1-2-16,-5-1 7 0,6 4 5 0,-7 0 5 15,7 4 0-15,1-1-5 0,-8 1 2 16,7 7-5-16,-6-3-1 0,6 2-3 0,-7 2-3 15,7-1-3-15,-6 3-7 0,-1-3 0 16,8 0-5-16,-14 1-29 0,6-2-34 0,0 1-9 16,1-4-10-16,-7 1-13 0,0-1-4 15,6 0 17-15,-6-3 31 0,0 0 6 0,7-4 7 16,-7 0 14-16,0 0-6 0,0 0 0 16,0-4 4-16,0 0 9 0,0 1 7 0,6-5-11 15,-6-3 13-15,0 0 8 0,7 0 2 16,-7-3 3-16,0-4-1 0,6-1 9 15,-6 5 1-15,6-8 7 0,-6 3 10 0,8 1 8 16,-2 0 28-16,0 3 19 0,1-3 29 16,-1 7 13-16,1-4-3 0,-1 4-6 0,1 0-16 15,6 3-14-15,-6 1-28 0,5 4-11 16,-5-1 11-16,6 4 4 0,-7 0 7 16,7 0 6-16,1 4 1 0,-2-1-5 0,-4 0-12 15,4 5-6-15,1 4-10 0,0-6-11 16,0 6 5-16,1-1-11 0,-8 0-7 15,6 0-6-15,2 3 0 0,-8-2-7 0,7-2-6 16,-6 1 0-16,-7 0-3 0,7 0-9 16,-7 0-13-16,0 0-7 0,-7 1-5 0,0-5 0 15,1 0 1-15,-7 0 4 0,-1-4 2 16,8 5 3-16,-6-4-6 0,-2-1-10 0,1 1 0 16,7-4 4-16,-8 4-1 0,8-4 2 15,0 0 7-15,0 0 11 0,-2 0-5 16,2 0 4-16,0-4 1 0,6 4 2 0,0-4 3 15,0 4 2-15,0 0 0 0,0-3 5 16,0 3 2-16,6 0 3 0,-6-4-3 0,6 4 0 16,2 0 6-16,-2-3-5 0,0 3 0 15,0 0-1-15,8 0 5 0,-8-5 9 16,7 5-2-16,1-3-7 0,-2 3 1 0,1-3 4 16,0-1-6-16,7 0-4 0,-7 1-1 15,7-4 7-15,-8 3 5 0,8-4-3 0,-7 1 7 16,7 0-4-16,-8-1 1 0,2 1 4 15,5-1-4-15,-5 1 4 0,-8 0 5 0,6 0 25 16,-5 0 12-16,0-1-2 0,-1 4 8 16,1-3 0-16,-7 3-3 0,0 1-21 15,0 3-10-15,6-4-8 0,-6 4-4 0,0 0-4 16,0 0 0-16,0 0-1 0,0 4 0 16,7-1 3-16,-7 4-7 0,0-3 1 0,7 4-5 15,-7-4-1-15,0 3 9 0,6-4-9 16,0 1 4-16,-6 3-2 0,6-3-4 15,2-1-12-15,-2 1-29 0,0 0-31 0,1-1-53 16,-1-3-60-16,1 0-106 0,0 0-109 16,-1 0-80-16,0-3-66 0,0-1-6 15,-6 4 32-15,8-4 95 0,-8-3 109 0</inkml:trace>
  <inkml:trace contextRef="#ctx0" brushRef="#br0" timeOffset="177209.73">20815 13976 235 0,'-7'-11'362'0,"0"0"42"0,1 0 29 15,6 0-109-15,-7 4-104 0,7 3-60 0,0 0-60 16,0 1-42-16,0 3-58 0,0 0-63 16,7 0-63-16,-7 0-58 0,6 3-47 0,-6 1-61 15,7 0-51-15,0 3 5 0,-1 0 27 16,0-3 44-16</inkml:trace>
  <inkml:trace contextRef="#ctx0" brushRef="#br0" timeOffset="177567.97">21095 13998 151 0,'0'0'266'0,"6"0"17"0,-6 0-2 16,6 3-95-16,-6 1-36 0,0 0-7 15,7-1 7-15,-7 5 17 0,0-1 9 0,-7 3-16 16,7 2-26-16,0 2-19 0,0 2-27 16,0-6-24-16,0 5-16 0,0-1-5 0,0-2-3 15,0 2-8-15,7-3-4 0,0-3-3 16,-7-2-4-16,6 2-6 0,0 0 2 0,1-4-2 16,6-1 2-16,-6-3-2 0,5 0 6 15,-5 0 13-15,0-3 21 0,5-5 21 0,-4 4 29 16,-2-4 22-16,0 2 16 0,1-5 8 15,-7 0-15-15,0 0-13 0,0-1-32 16,0 2-22-16,-7-1-23 0,1 0-32 0,6-4-45 16,-6 4-41-16,-8 4-42 0,8-3-33 15,-1 1-48-15,0 6-52 0,1-1-37 0,0 0-36 16,-1 1-24-16,7-1-21 0,-6 4-2 16,6 0 24-16,0-4 29 0,0 4 17 0,0 0 36 15,6-3 39-15</inkml:trace>
  <inkml:trace contextRef="#ctx0" brushRef="#br0" timeOffset="177961.34">21271 13976 107 0,'6'-4'167'16,"7"4"-32"-16,0 0-35 0,0 0-12 0,0 0-6 15,0 4-5-15,0 3 7 0,-6 0 2 16,6 1 17-16,-7 3 14 0,7 0 1 0,-6 0 1 16,-1 4-11-16,0-4-14 0,8-1-26 15,-14 2-26-15,6-2-10 0,1 1-13 16,-1-3-5-16,-6-1 1 0,7-4 0 0,-7 1 12 15,6 0 11-15,-6 0 3 0,7-4 1 16,-7 0 1-16,0-4-1 0,6 0-11 0,0 0-16 16,-6-6-4-16,8 2-4 0,-2-3-4 15,-6-3 4-15,6 2-4 0,1-2 4 16,-1-1-4-16,1 1 2 0,-1-5 1 0,-6 4-8 16,7 1 9-16,-7 0 16 0,6-1 25 15,1 4 16-15,-7 0 11 0,7 4 7 0,-7-2 2 16,6 6-16-16,-6 3-9 0,6 0-6 15,1 0 3-15,0 3 13 0,5 6 11 0,-5-6 57 16,-1 5 23-16,8-1 12 0,-2 0 3 16,2 1-5-16,-2-1-16 0,2 1-47 15,-1-5-33-15,7 1-28 0,-8-1-21 0,8 1-14 16,-7-4-42-16,0 0-44 0,6 0-65 16,-5-4-58-16,5-3-105 0,-6 4-114 0,6-5-86 15,-5 1-67-15,-2-1 5 0,-5 1 35 16,6-4 93-16,-6 4 109 0</inkml:trace>
  <inkml:trace contextRef="#ctx0" brushRef="#br0" timeOffset="182724.33">1504 15086 47 0,'0'0'188'0,"0"0"13"0,0 0-48 16,0-3-42-16,0 3-20 0,0 0-10 0,0-4-3 16,0 4 1-16,0 0 10 0,0-4 5 15,0 4 5-15,0 0-13 0,0 0-7 0,0-4-8 16,0 4-9-16,0-4-6 0,0 4 4 0,-6 0 16 15,6-3 10-15,0 3 7 0,0 0 13 0,0 0 2 16,-7-4-2-16,7 4-12 0,-7 0-15 16,7 0-13-16,-6-3-14 0,6 3-14 0,0 0-17 15,0 0-5-15,-6 0-3 0,6 3-5 0,0-3-4 16,0 0 0-16,-7 4-4 0,7-1 0 0,0 1-2 16,0 0 1-16,0 0-1 0,0 0 1 15,0-1 8-15,0 4-1 0,0-3-4 0,0-4-3 16,7 4 2-16,-7-1 3 0,0 1-7 0,0-4 0 15,0 4 8-15,0-4 2 0,6 3-1 16,-6-3-6-16,0 0 4 0,0 3 5 0,0-3-8 16,0 0-8-16,0 0 0 0,0 0 1 0,0 4-6 15,0-4-2-15,0 0 6 0,0 0 9 0,0 0-1 16,0 0 2-16,0 0 3 0,0 0 2 16,0 0 0-16,0 0 0 0,-6 0 2 0,6-4-1 15,0 4-2-15,-7-3-2 0,7 3-5 0,0-3-4 16,-7 3 3-16,7-4 7 0,-6 4 9 15,-1-4 4-15,1 1 1 0,0 3-2 0,-2-4 2 16,2 0-7-16,-6 1-10 0,4-1-7 0,-4 1 4 16,5-1 2-16,-6 0-3 0,0 0-2 0,-7 4 7 15,8-4 2-15,-2 4-1 0,-5 0-1 0,6 0 1 16,-6 0 2-16,5 4-8 0,-5 0 3 16,6 0-6-16,0 0 5 0,-1 3-7 0,2-4-2 15,-1 5 7-15,6-1-2 0,-6 0-2 16,7 4-2-16,0 0 7 0,-2 0 10 0,8 0-6 15,0 0 3-15,0 0 0 0,0 3-3 0,0-2 6 16,0 3-11-16,8-5-10 0,-2 1 2 0,0 0 3 16,7 1 3-16,-6-5-6 0,-1 4 3 15,7-8 12-15,-7 5-6 0,8-1 5 0,-8-4 4 16,8 1-4-16,-8 0-1 0,7-4-5 0,-7 0 5 16,8 0-9-16,-8 0-5 0,0 0-14 0,8 0-38 15,-8 0-55-15,0 0-79 0,1 0-69 0,-1-4-76 16,1 4-72-16,0 0-11 0,-7 0 32 15,6 0 66-15</inkml:trace>
  <inkml:trace contextRef="#ctx0" brushRef="#br0" timeOffset="183123.13">1582 14928 16 0,'7'0'227'0,"-7"0"17"0,0 0 12 0,0-3-63 15,0 3-56-15,0 0-37 0,0 0-18 0,0 0-14 16,0 0-16-16,0 0-18 0,0 0-15 0,0 3-7 16,6-3 22-16,-6 7 26 0,7-3 23 0,-1 4 27 15,0-1 21-15,8 0 10 0,-8 4-15 16,7 0-18-16,0-3-22 0,0 3-21 0,-6-1-20 16,12 1-12-16,-5-3-15 0,-8 2-9 15,13 2-5-15,-12-5-4 0,6 4-24 0,-1-3-42 16,-4 3-41-16,-2-4-51 0,0 0-47 0,1 1-44 15,-7-2-24-15,0-2-20 0,0 4-19 16,0-4 18-16,-7-1 31 0,1 1 34 16</inkml:trace>
  <inkml:trace contextRef="#ctx0" brushRef="#br0" timeOffset="183491.58">898 15009 181 0,'-13'0'224'16,"0"0"13"-16,-6 3-65 0,5 2-62 0,2-2-25 15,-2 0-16-15,2 1-6 0,5 3-6 16,-6-3 3-16,6 3 5 0,1 1 9 16,6-1 4-16,-6 4 1 0,6 1-3 15,6 2-1-15,0 1-13 0,1-1-16 0,0 1-10 16,6 3-6-16,6 0-5 0,-6 0-9 16,7 2-6-16,-7-6-4 0,6 4-6 0,0-3 0 15,1-1-2-15,-7-3-5 0,7 0-23 16,-8 0-17-16,-4 1-18 0,4-6-39 0,2 2-37 15,-8-5-37-15,1 6-22 0,-1-6-58 0,0 0-23 16,-6 1 13-16,7 0 28 0</inkml:trace>
  <inkml:trace contextRef="#ctx0" brushRef="#br0" timeOffset="183987.27">983 14991 103 0,'0'-5'264'16,"-6"2"15"-16,6 3 13 0,0-3-101 0,-8-1-78 16,2 4-37-16,0 0-20 0,-1-4-4 0,1 4 20 15,-1 0 21-15,-6 4 17 0,7-4 7 0,-8 0 9 16,2 0 11-16,5 0-13 0,-6 0-22 15,0-4 0-15,0 4 12 0,-6-3 5 16,5-1 6-16,2 0 6 0,-8 1 13 0,7-5-4 16,-1 1-9-16,2-1-16 0,-8 1-29 15,7-3-20-15,1 3-21 0,-2-5-18 16,8-2-13-16,-7-2 2 0,0 1-6 16,6 1-6-16,1-4-2 0,0 0-8 0,-2 0-6 15,8-1 0-15,-6-3 5 0,12 0-3 16,-6 1-1-16,8-2 11 0,-2 5 0 15,7-4-7-15,-7 4 1 0,14 2 2 0,-8-2 0 16,2 8-8-16,-1-1 8 0,7 3 11 16,-2 4 5-16,9 4 3 0,-7 0 12 15,6 8 5-15,0-4-5 0,-7 7-11 0,7-4 4 16,-6 4 0-16,6-1-12 0,-7 2-4 0,1-1 5 16,0 0 1-16,-1 0-7 0,1 0-13 0,-8-4-10 15,8 4-40-15,-7-4-47 0,0 5-47 16,0-8-69-16,1 2-94 0,-8 2-77 0,7-5-45 15,-7 1-53-15,7-4-6 0,-6 0 41 0,5-4 90 16</inkml:trace>
  <inkml:trace contextRef="#ctx0" brushRef="#br0" timeOffset="184187.9">1374 14518 263 0,'0'0'462'0,"6"-3"72"0,1 3 80 0,-7-4 18 15,0 0-90-15,0 1-81 0,0-2-55 0,6 5-45 16,-6-3-65-16,0 3-92 0,-6 0-65 0,6-3-44 16,0 3-36-16,0 0-30 0,0-4-50 15,0 4-71-15,0 0-89 0,0 0-91 0,6 0-81 16,-6 0-124-16,6 0-101 0,-6 0-83 0,8 4 5 16,-2-4 45-16,0 0 62 0,0 0 117 15</inkml:trace>
  <inkml:trace contextRef="#ctx0" brushRef="#br0" timeOffset="184957.26">1888 14734 63 0,'0'0'199'16,"0"0"7"-16,-6 0-30 0,6 3-29 0,0-3-16 15,0 0-13-15,0 0-10 0,0 0-5 16,0-3-17-16,6 3-16 0,-6 0-20 0,0 0-16 16,0 0-13-16,0 0-14 0,7 0-2 0,-7 3-6 15,6-3 1-15,1 4 2 0,-1 0 0 16,8 0 4-16,-2 3 9 0,1-3 5 16,1 3 10-16,-2 1 3 0,8-1 0 0,-7 4 6 15,7 0 1-15,-8-4 5 0,2 4-4 0,-2 1 0 16,2-2 6-16,-1 0-3 0,-7 2 4 15,0-5 6-15,1 8 14 0,0-8 14 0,-7 9 8 16,-7-9 4-16,7 7-2 0,-13-3-12 16,7 0-20-16,-7 0-21 0,-1 4-14 0,2-4-12 15,-8 0-10-15,7-1-3 0,0 1-6 16,0-3-3-16,-1-1-4 0,2 0-23 0,-1-3-43 16,6 0-51-16,-6 0-62 0,7-4-67 15,0 0-72-15,-2 0-63 0,8-4-2 0,-6-4 28 16,6 1 54-16</inkml:trace>
  <inkml:trace contextRef="#ctx0" brushRef="#br0" timeOffset="185227.42">2143 14635 155 0,'6'-7'257'0,"0"3"11"0,-6-3-24 0,7 4-90 15,-1-2-69-15,-6 5-35 0,7 0 4 0,-1 0 9 16,1 0 9-16,-1 5 22 0,0-2 15 16,2 4 12-16,4 0-1 0,-5 1 5 0,6 3 1 15,0 4-12-15,0-1-8 0,-6-3-14 0,5 4-22 16,-5-1-23-16,6-3-20 0,-7 4-13 16,7-4-7-16,-6 0-5 0,0 1 0 0,-1-2-18 15,0-2-47-15,2-1-63 0,-2 0-70 16,-6-3-66-16,6 3-78 0,-6-3-59 0,6-1 6 15,-6 2 39-15,0-5 59 0</inkml:trace>
  <inkml:trace contextRef="#ctx0" brushRef="#br0" timeOffset="185540.84">1875 14672 203 0,'-6'0'239'0,"-1"0"19"16,7 0-44-16,0 0-22 0,-7 0-7 0,7 0 1 16,7 0 4-16,-7-4-7 0,0 4-14 15,0-3-16-15,7 3-20 0,-7-4-14 16,6-3-10-16,1 0-12 0,6-1-10 0,0 0-11 15,-1-2-10-15,2-2-12 0,5-2-21 0,1 3-10 16,0-4-13-16,-1 0-7 0,7 5-6 0,-6-4-16 16,-1-1-37-16,7 4-87 0,-6 0-98 15,-8 0-105-15,2 2-99 0,-1-1-45 16,0 3 9-16,-7 3 69 0,-6-3 94 0</inkml:trace>
  <inkml:trace contextRef="#ctx0" brushRef="#br0" timeOffset="186946.27">657 12337 153 0,'0'9'299'15,"-6"-2"33"-15,6 0 35 0,0-3-88 16,-7 0-82-16,7-4-32 0,0 3-19 15,-6-3-6-15,6 0-13 0,0 0 6 0,0 0 1 16,6 0 22-16,-6 0 30 0,0-3 8 16,0 3-5-16,0-4-20 0,0 4-12 15,0-4-40-15,0-3-46 0,0 3-36 0,0 1-20 16,0-6-9-16,0 3-14 0,0-2-4 16,0 5 0-16,7-8 1 0,-7 3 5 15,0 1 1-15,6 0 2 0,1 0 0 16,0-1-1-16,-1 1 2 0,-6 0-3 0,6-1 4 15,0 4-4-15,2-3-4 0,4 4 1 16,-5-1-4-16,-1 0-2 0,1 4-14 16,0-3-8-16,-1 3-8 0,0 0-17 15,0 0-5-15,2 3-14 0,-2-3-4 0,-6 8 7 16,6-5 15-16,1 4 19 0,-7 5 6 16,0-1 13-16,0 0 10 0,0 0 0 15,0 3 5-15,-7-2-4 0,7 2 6 0,-6-2 0 16,0-2 5-16,6 1 3 0,-8-4-1 15,2 4 7-15,0-3-3 0,6-4 2 16,-6 3-1-16,6-7 1 0,0 3 5 16,0 1-4-16,0-4 6 0,0 0 6 15,0 0-2-15,0-4 0 0,6 1-10 0,-6-4-1 16,6-1-6-16,0 0-4 0,2-2 9 16,-2 2-5-16,7-3-3 0,-6 5 4 15,6-2-4-15,-1 0 1 0,2 1-11 0,-2 0 14 16,-5-1 2-16,6 4-3 0,0 4 7 0,0-3-8 15,0 6 1-15,1-3-7 0,-8 4-2 0,7 0-4 16,-7 7-9-16,1-4 4 0,6 3 4 0,-13 2-4 16,6 3 1-16,0-4-5 0,-6 4 4 15,0-1-3-15,0 1-18 0,0-1-21 0,-6 1-26 16,0 0-42-16,6 0-59 0,-7-4-53 16,1 0-46-16,-1 3-39 0,1-6-41 0,-1 2 3 15,7-6 35-15,-6 0 45 0</inkml:trace>
  <inkml:trace contextRef="#ctx0" brushRef="#br0" timeOffset="187247.51">996 12375 6 0,'0'-11'211'0,"7"-4"28"0,-1 3 6 0,-6-2-4 16,7 4-7-16,-1-2-4 0,-6 5-10 16,0-4 2-16,0 4-6 0,6 3-28 0,-6-3-32 15,0 4-20-15,0-1-2 0,0 4-19 0,0-4-19 16,0 4-10-16,0 0-14 0,0-4-5 0,0 4-21 15,0 0-9-15,0 0-17 0,0 4-6 16,0-4-8-16,0 0-6 0,0 0 1 0,0 4-1 16,7 0 5-16,-7-1-3 0,7 1 1 15,-1 3 3-15,7 4 3 0,-6 0-3 0,6 0-7 16,0 0-3-16,0 0 10 0,-1 1 3 0,2-2-10 16,-1 1 6-16,0 0-1 0,-7-4 0 0,7 5-24 15,1-5-19-15,-2 0-4 0,-5 4-18 16,0-8-10-16,5 5-32 0,-5-5-36 0,-1 1-65 15,1 0-69-15,0-1-62 0,-1 1-81 0,-6-4-31 16,0 4 21-16,0-4 64 0,0 0 67 0</inkml:trace>
  <inkml:trace contextRef="#ctx0" brushRef="#br0" timeOffset="187774.69">1342 12053 100 0,'-8'7'292'0,"8"-4"18"0,-6-3 14 16,0 4-82-16,6 0-93 0,-7-4-62 0,7 0-34 16,0 4-18-16,0-4-9 0,0 3-9 0,0-3-7 15,0 4 0-15,0 0 13 0,0-1 19 16,7 1 14-16,-1 3 16 0,0 0 20 0,2 0 17 16,-2 5 1-16,0-1-1 0,0 0-12 0,1 0-7 15,6 3-16-15,-6-2-15 0,5 2-20 0,-4 1-13 16,-2-4-7-16,6 3-10 0,-4-3-3 15,-2 4-8-15,7-4-11 0,-7 0-32 0,1 0-30 16,0-4-47-16,-7 5-47 0,6-6-40 0,-6 2-31 16,6-2-18-16,-6 3-27 0,0-2-32 0,0-3 9 15,0-1 23-15,0 1 34 0</inkml:trace>
  <inkml:trace contextRef="#ctx0" brushRef="#br0" timeOffset="188282.68">1940 12001 62 0,'7'-7'259'0,"-1"0"25"0,1-1 15 0,-7 1-79 15,0 3-85-15,7 1-45 0,-7 3-25 0,0-4-25 16,-7 4-13-16,7-4-7 0,0 4-6 15,0 4-5-15,-7-4-6 0,7 4 3 0,-6-4 1 16,6 3-1-16,0 5 1 0,-7-5 0 0,7 0-2 16,0 5-2-16,0-4-3 0,0 3 1 15,0-3-1-15,0 4-2 0,0-5 0 0,0 0-2 16,0 1 2-16,0-4-3 0,0 4 7 16,0-4 3-16,0 0 2 0,0 0 10 0,0 3 7 15,0-3 11-15,0 0 0 0,0 0 2 16,0-3 4-16,-6 3-7 0,0 0-11 0,-2-4-9 15,2 0-5-15,0 1-2 0,-1 3-2 16,1-3 2-16,-7-2 4 0,6 5-4 0,-6-3-1 16,0 3 0-16,-7 0-7 0,8 3-1 15,-1-3-4-15,-1 5 0 0,2 1 3 0,-2 2-3 16,-5-2 6-16,12 6 3 0,-6-1-2 0,1 0 1 16,-2 4 3-16,8 0-1 0,0-1 3 15,-1 1-6-15,0-1 0 0,1 5 3 0,6-1-3 0,0-4-3 16,0 6-3-16,0-10-1 0,6 5 5 15,-6-8-3-15,7 4 0 0,0-3 6 0,-1-1-4 16,6-4 2-16,-4 5-1 0,4-5-3 16,1-3-27-16,1 0-44 0,-2-3-51 0,8-5-67 15,-7 5-90-15,7-4-44 0,-8-5 2 0,8 1 28 16</inkml:trace>
  <inkml:trace contextRef="#ctx0" brushRef="#br0" timeOffset="188533.69">2032 11822 63 0,'0'-4'316'0,"6"-3"26"0,-6 3 14 0,6 0-54 16,-6 1-114-16,7 3-89 0,-7-4-49 0,7 8-23 15,-1-4-20-15,0 3 0 0,1 1 2 16,0 3 2-16,6 1 2 0,-1 3 5 0,2 0 3 15,-2 0-4-15,2 3-5 0,-1-2-5 16,0 2-7-16,-7-2-16 0,7-2-27 0,1 1-37 16,-8 0-42-16,7 0-42 0,-6-4-48 15,-1 4-68-15,-6 0-15 0,0-3 17 0,0-5 29 16</inkml:trace>
  <inkml:trace contextRef="#ctx0" brushRef="#br0" timeOffset="189054.03">1979 11775 14 0,'0'-4'339'0,"-6"0"61"0,6 0 46 15,-6 0 13-15,-1 4-99 0,7-3-90 16,-7 3-58-16,1 0-51 0,-7 0-52 0,7 0-41 15,-8 3-22-15,-5 1-20 0,-1 0-10 16,0 0 3-16,1 3 14 0,-7 0 10 0,0 1 30 16,0-1 29-16,0 0 13 0,-7 4 1 0,7-3 3 15,-7-1 8-15,1 0-17 0,-1 0-19 0,1 1-15 16,-1-5 15-16,1 4-6 0,-7-3-4 16,7 0 8-16,-1-4 20 0,1 0 19 0,5 0-18 15,-5 0 15-15,12-4-3 0,-6 0-20 0,0 1-19 16,7-1-21-16,5-3-7 0,-5 0-20 0,12-4-15 15,-6 4-10-15,7-8-7 0,-8 4-4 16,14-4-12-16,-6-3 1 0,6 0-6 0,0 2-14 16,6-5-13-16,2 3-9 0,4-4-4 0,1 0-10 15,7-1-8-15,0 5 12 0,6-4 0 16,-1 0-1-16,1 0 3 0,0 5 8 0,1-6 9 16,5 5-1-16,-6 0 13 0,7 3 3 0,-7 0 5 15,0 0-7-15,0 7-5 0,0 2-3 0,0 2-11 16,0 0 4-16,0 8-1 0,-7 0 9 15,7-1 16-15,-6 8 16 0,0-3 7 0,-7 7 4 16,7-1 2-16,-8 0-2 0,-5 2-15 0,6-2-14 16,-6 4-21-16,5-3-43 0,-6 0-38 15,-6-1-41-15,8 1-43 0,-2-4-86 0,-6-1-98 16,6 6-103-16,-6-9-36 0,0 4-2 16,0-3 33-16,-6-5 82 0</inkml:trace>
  <inkml:trace contextRef="#ctx0" brushRef="#br0" timeOffset="189507.81">2103 11452 49 0,'0'3'446'0,"6"4"60"16,-6-2 34-16,0-3 22 0,0-2-143 15,0 4-179-15,7 1-114 0,-7-5-57 16,0 0-36-16,0 0-33 0,0 3-24 0,0-3-31 15,-7 0-32-15,7 4-62 0,0 0-80 0,0-4-68 16,0 3-74-16,0 4-56 0,0-3-11 16,0 0 37-16,0-1 71 0</inkml:trace>
  <inkml:trace contextRef="#ctx0" brushRef="#br0" timeOffset="190333.14">2331 11627 14 0,'0'-3'254'0,"0"3"18"0,-7 0 8 16,7 0-64-16,0-4-103 0,0 4-67 15,0 0-37-15,7 0-20 0,-7 0-9 0,0 4-1 16,0-4 4-16,0 0 9 0,7 0 8 0,-1 3 0 16,-6-3 4-16,6 4-4 0,2 0 3 15,-8-4 6-15,12 4 2 0,-6 3 10 0,1-3 11 16,6 3 14-16,0 0 5 0,1 1 10 16,-2 2 3-16,2 2-3 0,-2-2 3 0,1 1 4 15,1 4-7-15,-2 0-5 0,2-4 1 16,-2 4-5-16,-5-4-10 0,6 3-10 0,-6-3 4 15,-7 4 5-15,6-4-2 0,-6-4 3 16,6 4 13-16,-6 0 13 0,-6-4 2 0,6 5 0 16,-6-6 7-16,-1 5 2 0,0-2-7 15,1 1-17-15,-1-3-11 0,-5 1-14 0,5-1-11 16,0-3-6-16,-5 3-19 0,5-3-18 0,0-1-40 16,1 1-61-16,6 0-66 0,-7-4-76 15,1 0-91-15,6 0-59 0,-6-4-1 0,6-3 40 16,0-1 55-16</inkml:trace>
  <inkml:trace contextRef="#ctx0" brushRef="#br0" timeOffset="190607.86">2546 11526 284 0,'7'-5'347'0,"-7"2"13"0,0-1-9 15,6 4-123-15,-6-4-100 0,6 4-60 0,-6 0-37 16,8 0-7-16,-2 4-4 0,0-4 15 16,7 7 22-16,-6-2 5 0,6 1 13 0,-7 2 17 15,8-2 7-15,-2 6-2 0,1-1-22 0,0 0 7 16,0 3-13-16,1-3-17 0,4 1-24 16,-4 2-11-16,-1-2 2 0,7 2-28 0,-8-3-37 15,2-1-51-15,-2 2-36 0,2-5-63 16,-8 4-60-16,1-4-46 0,-1 1-36 0,0-5-20 15,1 4 11-15,-7-7 43 0,0 0 44 16</inkml:trace>
  <inkml:trace contextRef="#ctx0" brushRef="#br0" timeOffset="190950.79">2507 11478 10 0,'-7'0'197'0,"1"-5"20"16,0 5-12-16,6 0-38 0,-7-4-17 0,0 4-7 16,7-2 5-16,-6 2 15 0,6 0 21 15,0-5 14-15,0 5 5 0,0 0 0 0,0-3 0 16,0 3-7-16,6-4-4 0,-6 1-4 15,0 3-8-15,7-7 13 0,-7 3-2 0,7-4-15 16,-1 1-19-16,7 0-24 0,-6-4-20 0,5 3-32 16,1-3-23-16,1 0-22 0,-2 1-18 15,2 2-16-15,-2-3-8 0,2 4-3 0,5-4-46 16,-5 7-55-16,-8-3-67 0,6 3-101 16,-5 1-145-16,0 3-146 0,-7 3-58 0,0-3 8 15,0 4 38-15,-14 3 90 0,8-3 140 0</inkml:trace>
  <inkml:trace contextRef="#ctx0" brushRef="#br0" timeOffset="196039.39">10791 15921 77 0,'-6'0'195'0,"-1"-3"19"15,1 3-48-15,0 0-38 0,-2-3-19 0,2 3-14 16,0 0-13-16,6 0-10 0,-7 0-6 15,0 0-2-15,7-6 9 0,-6 6 12 0,0 0 13 16,6 0 8-16,-7 6 6 0,7-6-3 16,-6 0 0-16,6 3-4 0,-7 0-11 15,7 5-6-15,0-5-6 0,-7 5-3 0,7-1-8 16,0 4-11-16,0 0-4 0,0 0-4 0,0 3-13 16,7-3-10-16,-7 0-17 0,7 4-2 15,-7-5-8-15,6 2-5 0,1-1 10 16,-1-3 0-16,0-1 5 0,1 0-7 0,0 0 2 15,-1-3-1-15,8 0-11 0,-8-1 4 0,0-3-3 16,7 0-3-16,-6 0 2 0,-1-7-3 16,7 3 3-16,-7-3-2 0,2 0 7 0,4 0 5 15,-5-1-7-15,0-3 5 0,-1-1-5 16,0 2 4-16,1-1-8 0,-1 0 5 0,-6-4 5 16,7 4-3-16,-7 4 3 0,7 0-6 15,-7-1 2-15,0 1-2 0,0 4-3 16,0-1-1-16,0 0 2 0,6 4 0 0,-6 4 0 15,6-4 7-15,1 4 1 0,0 3 3 16,-1-4-2-16,0 5 3 0,1-5-3 0,6 5-3 16,0-5-8-16,-7 1 2 0,8-1-2 15,-2-3-1-15,2 0 6 0,-1-3 8 0,-1-4 4 16,2-1-9-16,-2 2 0 0,2-2 5 16,-8-3-4-16,7-1-14 0,-6-2 5 15,-7 2 2-15,7 2 7 0,-7-5 10 0,0 4 3 16,-7 0 12-16,7 0 1 0,-13 1 10 15,6-1-6-15,-6 3-17 0,0 1-2 0,1 3-7 16,-2 1-1-16,1-1-17 0,0 4-36 16,0 0-42-16,7 0-69 0,-8 0-70 0,14 4-72 15,-6-1-60-15,0 1-58 0,6 3 1 16,0-3 40-16,6 0 58 0</inkml:trace>
  <inkml:trace contextRef="#ctx0" brushRef="#br0" timeOffset="196437.01">11176 15580 126 0,'-7'-3'256'0,"7"3"32"0,-7-4 4 0,1 1-58 15,6 3-27-15,0-4-22 0,0 4-21 16,-7 0-25-16,7 0-27 0,0 0-11 16,0 0 0-16,7 4 11 0,-7 3 7 0,0 0 7 15,6 4 14-15,-6 3 43 0,7 5 25 16,0 0 6-16,-1 2 5 0,0 5 7 0,-6-4-7 16,8 7-46-16,-2-3-48 0,-6 0-35 15,6 3-15-15,0-4-18 0,-6 1-11 0,7-4-21 16,-7 4-3-16,7-8-3 0,-7 0-2 15,0 1-5-15,6-5-5 0,-6 1-3 0,0-4-4 16,0-4-4-16,0 0-11 0,0-3-31 0,0 3-31 16,0-7-28-16,7 5-42 0,-7-2-37 15,0-3-40-15,6 0-23 0,-6-3-64 16,6-2-81-16,-6 1-69 0,8-3-68 0,-2 4-15 16,0-8 23-16,0 4 79 0,1-4 105 15</inkml:trace>
  <inkml:trace contextRef="#ctx0" brushRef="#br0" timeOffset="196930.76">11547 15779 37 0,'6'-12'248'0,"-6"2"20"15,0-6 13-15,0 5-68 0,0 1-81 16,0-1-43-16,0 0-23 0,0-1-19 0,0 5-3 15,-6 0-9-15,6 0-3 0,-7 3 2 16,7 0 7-16,-7 4 15 0,1 0 7 0,0 4 15 16,-7 0 13-16,6-1 4 0,0 5 0 15,-5 2-9-15,5 2-12 0,0-1-18 16,1 3-14-16,0-3-16 0,6 4-16 0,0-1-4 16,0-2-5-16,0-1 5 0,0 0-12 15,0 0 6-15,6-4 5 0,0-4-4 0,1 1-1 16,-7 0-7-16,13 0 2 0,-7-4 0 15,1-4-1-15,6 4 1 0,-6-4 3 16,5-3 2-16,2 3-3 0,-2-3 3 0,-4 0 1 16,4-1 0-16,-5 2-3 0,-1-2 0 15,1 0 2-15,-7-2-4 0,6 2 6 16,1 4 5-16,-7-4 2 0,6 5-1 0,-6-1-1 16,6 1 0-16,-6 3-6 0,0 0-3 15,8 0 2-15,-8 3 7 0,6 1 13 0,-6-1 14 16,6 5 10-16,1-4 5 0,0 4 6 15,-1-5-3-15,1 4-11 0,-1-3-10 16,7-4-11-16,-6 4-2 0,5-4-7 0,-5-4-3 16,6 4-1-16,-6-4-5 0,5 0 0 15,2-2-39-15,-2-2-68 0,-4 4-80 0,4-4-74 16,-5 1-83-16,-1 0-86 0,1 0-14 16,-1 0 42-16,-6 0 66 0</inkml:trace>
  <inkml:trace contextRef="#ctx0" brushRef="#br0" timeOffset="198429.55">12062 15434 24 0,'6'-4'290'0,"0"0"47"0,0-3 44 16,1 4-20-16,-7-5-91 0,7 5-56 0,-7-4-37 16,0 3-39-16,0 0-40 0,-7 4-32 15,7-4-23-15,-7 1-18 0,1 3-9 0,0 3-9 16,0 1 0-16,-8 0 3 0,1 0 12 15,0-1 13-15,0 8 6 0,1-4 5 16,-2 4 3-16,1 4 3 0,6-1-11 0,-6 0-10 16,7 6-10-16,0 2-2 0,-1 0-10 15,0-1-4-15,7-2-9 0,7-1-2 0,-7 0 5 16,7-6-3-16,-1 2 6 0,0-6 2 16,1-1 2-16,6-4 3 0,0-3-3 0,1 0-2 15,-2-3-5-15,1-4-2 0,7-5 1 16,-8 2 2-16,2-6-1 0,-2 2-1 0,8-1 0 15,-13-3 3-15,6 0 0 0,0 3 3 16,-7-3 15-16,8 0 13 0,-8-5 30 16,0 6 18-16,-6-2 14 0,7 1 4 0,-7-4-11 15,0 3-8-15,-7-3-22 0,1 4-18 16,0-4-13-16,-1 4-12 0,0-1-6 16,1 5 0-16,0-1-6 0,-8 0-5 0,8 5-5 15,-1-1 5-15,1 3 3 0,-1 4-4 16,0 0-3-16,1 4 5 0,6 4 2 0,-6-4-2 15,6 8-6-15,0 0 3 0,0 2 6 16,6 5 2-16,-6-1 2 0,6 2 4 16,8 1 2-16,-8 1 0 0,7 1-4 0,1 0-1 15,-2-5 1-15,8 4-12 0,-7-3 4 16,7-4 5-16,0 0 2 0,-2-4-9 0,2 0-1 16,7-3 7-16,-9 0 0 0,2-4-3 15,0 0-1-15,-1 0 5 0,1-4-5 16,-7 0 1-16,7-3 0 0,-8 4-1 0,2-5 2 15,5 1 0-15,-12 4 5 0,6-5-3 16,-7 1-3-16,0-1 1 0,1 1-2 0,-7 0 8 16,0-1-4-16,0 2-4 0,0-6-1 15,-7 4-1-15,1-3 1 0,6 4-5 0,-6 0 4 16,-1 3 7-16,1 1-8 0,-8-1 4 16,8 0-6-16,0 4 4 0,-2 4 2 15,8-4-3-15,-6 7 3 0,0 0 0 0,6 1 5 16,-6 3-4-16,6 0-7 0,0 4-1 15,6-1 7-15,-6-3 4 0,12 4-4 0,-4-4 0 16,-2 4 1-16,7-9 6 0,-6 2-3 16,12-1-1-16,-6-3-1 0,0 0-7 15,0-4 4-15,0 0-1 0,6-4-4 0,1 0-4 16,-6-3 7-16,5-4 6 0,1 0 4 0,-2 1-10 16,2-5 7-16,-6 4 0 0,5-4-2 15,1-4 0-15,-8 5-3 0,2-1 9 0,-1-3-2 16,-7 3 4-16,0-3-8 0,1 3 7 15,-7-3-2-15,0 4-13 0,-7-5 6 16,7 4-3-16,-6-3-1 0,0 3-33 0,-7 1-14 16,6-4-5-16,-6 3-23 0,0 1-7 15,0-2 8-15,0 6 25 0,0-6 14 0,0 9 13 16,-1-4 18-16,8 5 4 0,0 1 0 16,-7-2 0-16,6 4 3 0,1 3 1 15,6 0 1-15,-7 0-2 0,7 3 0 0,0 1 3 16,0-1 0-16,0 5 10 0,0-1 26 15,7 4 28-15,-1 4 8 0,8-4 13 16,-8 8 30-16,6-1 7 0,2-1-15 0,-1 6-13 16,-6-1-1-16,6 0-17 0,-1 0-32 0,2 0-16 15,-2-1-5-15,2 2-16 0,5-5-10 16,-13 4 6-16,8-4 0 0,-2-2-8 0,2-2 0 16,-8-3-2-16,1 0 2 0,-1 0-1 15,1-4 4-15,-1-3 8 0,-6-1-2 0,7 1 5 16,-7 0 8-16,0-4-7 0,6 0-6 15,-6-4-3-15,0 0 0 0,0 1-2 16,-6-4-6-16,6-1-2 0,0 1-1 0,0-4 1 16,0-4 1-16,0 1-1 0,0-2-5 15,0 2 3-15,6-1 6 0,-6 1-1 0,6 3 2 16,8 0-2-16,-8-1 4 0,1 2 5 16,6 2-3-16,0 1 4 0,0 4 5 15,0-1-1-15,0 1 5 0,0 3-2 0,0 0-2 16,0 3 4-16,0 1-6 0,1-1 12 15,-2 4-4-15,-6-3-5 0,8 3 3 16,-8-3-4-16,1 3-1 0,-1 1-5 0,0 0-9 16,2-5-6-16,-2 0-43 0,0 1-58 0,1 0-54 15,-7-1-73-15,6 1-110 0,-6-4-124 16,0 0-97-16,0 0-21 0,0 0 17 16,0-4 47-16,0 1 107 0</inkml:trace>
  <inkml:trace contextRef="#ctx0" brushRef="#br0" timeOffset="198605.67">12928 15067 68 0,'0'-7'286'16,"-7"0"39"-16,7-1 43 0,0 1-56 16,0 0-103-16,-7 3-59 0,7 0-35 15,0 1-42-15,7 0-47 0,-7 3-47 0,0 0-63 16,0 0-70-16,7 3-91 0,-7 0-70 15,6 1-34-15,-6 0 8 0,0-1 44 16</inkml:trace>
  <inkml:trace contextRef="#ctx0" brushRef="#br0" timeOffset="199127.74">13084 15137 154 0,'6'7'313'0,"1"1"53"0,6-1 50 0,-7 0-48 16,1-3-81-16,-1 3-37 0,1-3-25 15,6 4-48-15,-7-5-41 0,1 0-45 0,0 5-26 16,-1-4-16-16,0 4-9 0,1-5 2 16,-1 1-6-16,1-1-9 0,0 1-10 0,-1-4-7 15,0 0-6-15,2 0-4 0,-2 0-5 16,0 0 4-16,0-4 7 0,8 1-6 0,-8-1-5 16,1-3-8-16,-1-1-1 0,0 0-14 15,2 2-13-15,-2-2-5 0,0 0-5 16,0-2-6-16,1 2 2 0,-7 1 12 0,7 0 7 15,-7 3 5-15,6 1 15 0,-6-1 11 16,7 0 3-16,-1 4-5 0,-6 0 2 0,6 0 6 16,-6 0 7-16,8 4-3 0,-2 0 1 15,0-1 0-15,0 1 2 0,2 3-1 16,-2-3-12-16,7-1 6 0,-7 1 0 0,1 0 3 16,6-4 0-16,-7 0 4 0,8 0 2 15,-8 0-8-15,7-4 5 0,-6 0-1 0,6 1-2 16,-7-5-2-16,7 5-1 0,-6-4 9 15,-1-1-6-15,7 0 1 0,-6 2-7 0,-7-2-1 16,6 1-1-16,1 3-2 0,-7-3 5 16,0 4-1-16,0-1 8 0,0 0-3 15,0 4-1-15,0 0-2 0,-7 0 2 0,7 4 0 16,0 0-4-16,0-1 1 0,0 4 7 16,0 1 8-16,7-1-5 0,-7 0 10 0,6 4 1 15,0-3-6-15,-6-1-1 0,14 0-6 16,-8 0 0-16,0-3-10 0,2 3-8 0,4-3-36 15,-5-4-93-15,6 0-102 0,-6 0-133 16,-1-4-79-16,-6 1-30 0,6-1 16 16,-6-3 76-16</inkml:trace>
  <inkml:trace contextRef="#ctx0" brushRef="#br0" timeOffset="199296.76">13384 14939 13 0,'-8'-4'233'0,"2"-3"16"0,6 4 6 16,0-1-73-16,-6 1-85 0,6-2-43 15,0 3-25-15,6 2-44 0,-6 0-53 0,0 0-81 16,6 0-54-16,-6 0-28 0,8 0-15 16</inkml:trace>
  <inkml:trace contextRef="#ctx0" brushRef="#br0" timeOffset="199772.97">13526 14730 195 0,'0'-3'247'0,"7"3"34"16,-7 0-6-16,7 0-55 0,-7 3-12 0,6 4 16 15,1 1 28-15,-1 3-2 0,0 4-15 16,2 0-18-16,-2 3-9 0,0 4-16 15,0-4-18-15,8 4-19 0,-8 0-7 0,7 1-24 16,-6-2-39-16,6-3-25 0,-7 1-17 16,8-5-9-16,-2 1-17 0,2-4 0 0,-1 0-1 15,-1-4 3-15,-5 0-6 0,6-3-5 16,0-1 3-16,0 1-6 0,0-4 2 16,7 0-14-16,-8-4 0 0,2 1-2 0,-1-1 2 15,0-3 8-15,0 0-4 0,-1-1 10 16,2-2-2-16,-1 2-1 0,0-3-9 0,-7 0-6 15,7 0 5-15,-6 0-5 0,-7 4 3 16,7-1 3-16,-7 1 7 0,6 4-2 16,-6-1-3-16,0 1 2 0,0 6 1 0,0 1 3 15,0-1 2-15,0 4 4 0,0 1 8 16,0 3-2-16,0 0 7 0,0 0 8 0,0-1 1 16,6 2-5-16,1-5 8 0,0 5-4 15,-1-6-4-15,0 2-9 0,7-1-7 16,-6-4-1-16,6 1-24 0,1-4-21 0,-8 0-41 15,7-4-56-15,0 1-39 0,-7 3-58 16,7-7-66-16,-7 3-58 0,2-3-45 0,-2-1-17 16,0 1-52-16,-6 0 0 0,0 0 47 15,0-1 68-15,-6-3 70 0</inkml:trace>
  <inkml:trace contextRef="#ctx0" brushRef="#br0" timeOffset="199970.72">13500 14844 302 0,'-25'-4'404'16,"11"-2"53"-16,2 1 32 0,4-2-133 0,8 0-85 15,0 0-67-15,8-1-63 0,4 1-47 16,2-4-26-16,-1 4-18 0,6-1-17 0,0 1-17 16,8-4-11-16,-1 7-32 0,0-4-87 15,-7 1-116-15,7 0-116 0,-6 0-97 0,0-1-46 16,-1 5-6-16,-6-4 70 0,0 3 105 15</inkml:trace>
  <inkml:trace contextRef="#ctx0" brushRef="#br0" timeOffset="202032.51">14191 14826 346 0,'-6'-4'405'0,"6"0"55"0,0 1 45 0,0-4-133 16,0 3-98-16,-7 0-67 0,7 1-40 15,0 3-47-15,0-4-43 0,-7 4-25 16,7-4-13-16,0 4-11 0,0 0-2 0,0 4 3 15,-6 0 23-15,6 3 21 0,0 4 15 16,-6 0 3-16,6 3-2 0,6 0-9 0,-6 5-23 16,0-1-16-16,6 2-16 0,1-6-7 15,6 4-7-15,-7-3-5 0,7-1-7 0,1-3-5 16,-2 0 5-16,2-3-2 0,-2-5-3 16,8 1 3-16,-1-4 3 0,-5 0-5 15,12-4 0-15,-7 1 5 0,7-8 1 0,-6 3 4 16,6 1 3-16,-7-4 5 0,1-4-4 15,0 0-3-15,-1 5 3 0,-5-4 2 0,-2-2-2 16,1 6-1-16,-6-2 3 0,-1 1-5 16,1 3-6-16,-7 2-3 0,6-2-1 15,-6 5-6-15,-6 0-12 0,6 3 1 0,0 0-1 16,-7 0-7-16,1 3 5 0,6 4 6 16,-7 0 6-16,7 1 7 0,-7 2-5 15,7 2-3-15,0-2-11 0,0 6-9 0,7-5-1 16,-7-4-5-16,7 0 9 0,-1 4 9 15,1-7 3-15,5-1 9 0,-4-3-5 0,4 0 2 16,-6-3 2-16,8 3-5 0,-8-4 2 16,1-4 8-16,6 1 17 0,-13 0-6 0,7-1-1 15,-7 2 5-15,0-6 4 0,0 5-2 16,0 0-12-16,-7-5-3 0,0 5-2 16,1-1-2-16,-7-2-5 0,7 3-10 0,-8-1-11 15,8 1-3-15,0 0-11 0,-2 0-3 16,2-1 1-16,0 5 6 0,-1-1 2 0,7 0 15 15,0 1 15-15,7-1 6 0,-7 4 4 16,12-3 0-16,-4-1 12 0,4 0-6 16,2 0-5-16,5 0 0 0,1 1-2 0,-2-4 0 15,2 3-3-15,0 0 2 0,-1-4 1 16,1 5-5-16,0-1 4 0,-1 4 6 0,-6 0-1 16,6 0 6-16,-5 4 10 0,-1 3 10 15,0 1 7-15,-7-1-9 0,1 4-1 16,-1 1-2-16,-6-5-15 0,6 4-4 0,-6 0-11 15,8-1 6-15,-8-2 7 0,0 0-6 16,0-5 4-16,0 4-1 0,6-3-2 0,-6-1-4 16,0 0 1-16,0-3 3 0,0 0 1 15,0 0 5-15,6-3 2 0,-6 0 1 0,7-1-11 16,-1-3 5-16,1 4 4 0,-1-9-7 16,1 5-6-16,-1 0 1 0,8-4 0 15,-8 0-14-15,0 0-15 0,1-1 1 0,6-2 8 16,-6 6 1-16,-1-3-4 0,7 4 12 15,-6 0 8-15,-1-1 5 0,0 5 1 16,8 3 0-16,-8 0 6 0,1 0-7 0,6 0 2 16,-7 3-1-16,1-3-3 0,5 8 2 15,-4-5-3-15,4 1 10 0,1-4-3 0,-6 4-4 16,6-4-3-16,-1 3 6 0,2-3 6 0,-1-3-5 16,0 3-1-16,0-4 1 0,7-3 5 15,-8-1-6-15,2 2-6 0,-2-2 2 16,2 0 3-16,-1-2 2 0,-7-1 1 0,8 3-4 15,-2-2 2-15,-6-2 3 0,1 1 2 16,0 4-12-16,-1-1 3 0,-6-3-4 0,0 8 0 16,0-5-5-16,0 5 1 0,0-1 6 15,-6 1-9-15,-1 3 4 0,0 3 0 16,1 1-2-16,-6 3 4 0,4 0 2 0,2 4 10 16,0 1 2-16,-1 2 2 0,1-2-1 15,-1 2 2-15,7-3-4 0,0 3-7 0,0-2-3 16,7-2 0-16,-7-2 9 0,6-1-5 15,1-3 1-15,-1-1 3 0,0-3 0 0,2 0-1 16,4 0-3-16,-6-7-1 0,8 3-3 16,-8-3 5-16,7 0 1 0,1 0 6 15,-8-5-8-15,0 5 5 0,8-4 10 0,-8-3 0 16,0 3 3-16,1-1-6 0,-7 2 10 16,0-6-1-16,6 2-6 0,-12 0-4 15,6-1 0-15,0 0-2 0,-7 1-10 0,1-4 2 16,-8 2 2-16,8 2-7 0,-6-1-2 15,-2 1 3-15,1-1-1 0,7 4-8 0,-8 0-4 16,2 4 6-16,6-1 0 0,-8 5 0 16,8-5 0-16,-1 8 3 0,1-3 3 0,6 6-6 15,0-3 9-15,-7 5 4 0,7 1 1 16,7-2 8-16,-7 7 15 0,6 0 22 16,1 0 14-16,-1 4 12 0,8-1 11 0,-2 1 11 15,1-1-10-15,0 2-9 0,6-1-19 16,-5-1-6-16,-2 0-5 0,8-3-6 0,-7-3-1 15,7 2 6-15,-8-2 13 0,2-5-3 16,6 1 3-16,-7-4-1 0,7 0-7 0,-8 0-1 16,8-4-11-16,-7 1-3 0,-1-1-4 15,2 0-8-15,-2-3 3 0,-4 0-18 16,4 0-4-16,-5-1-2 0,-1 0-18 0,1 2 3 16,-7-5-5-16,0 3-16 0,7-2-18 15,-7 2-6-15,0 0 4 0,0 5-3 16,-7-4-10-16,7 3 12 0,0 4 20 0,0 0 2 15,0 0 11-15,0 8 4 0,0-5 13 16,0 5 1-16,7 3 6 0,-7-4 3 0,6 4-2 16,0 0-2-16,0-5 5 0,2 6 4 15,-2-1-1-15,0-7 0 0,7 3-4 16,-6 0 4-16,0-3 0 0,5-1 1 0,-5-3-11 16,6 0-2-16,0 0 8 0,-6-3-8 15,6-1 0-15,-1 0 2 0,-5-3 6 0,6 0 4 16,-7 0-5-16,8-1-9 0,-8 0 4 15,7-2 5-15,-6 3 0 0,-1-4-13 0,1 0 4 16,-1-1 9-16,0 6 0 0,-6-2-9 16,8 0 4-16,-8 1 6 0,0 0 3 0,0 3-2 15,6 1-3-15,-6-1-7 0,0 4-5 16,6 0 5-16,-6 4-7 0,0-4 4 0,0 3 1 16,7 1 17-16,-7 0 8 0,6 2 2 15,-6-2 8-15,0 1 1 0,7-2 1 16,-1 5-10-16,-6-5 0 0,7 0-6 0,-1 2-3 15,-6-2-7-15,7 1-20 0,0 0-40 16,-1-4-62-16,0 0-48 0,1 0-86 0,0 0-102 16,-1-4-88-16,1 0-66 0,-1 1-38 15,0-2-1-15,1-1 57 0,6 2 93 0</inkml:trace>
  <inkml:trace contextRef="#ctx0" brushRef="#br0" timeOffset="202717.64">16183 14361 48 0,'8'-8'299'15,"-2"-2"64"-15,0 2 56 0,1 0-43 16,-7 1-41-16,7 4-48 0,-7-5-51 16,0 4-54-16,0 1-48 0,0-1-45 0,-7 4-30 15,0 0-20-15,1 0 6 0,0 4 14 16,-8-1 27-16,8 1 26 0,-1 4 22 0,-6 2 3 16,7-2-14-16,-7 4-23 0,7 2-26 15,-2 0-28-15,2-3-30 0,6 4 3 0,0-1-7 16,0 1-14-16,0-4-8 0,0 4-6 15,6-8 9-15,2 3-8 0,-2-1 3 0,7-6 9 16,0 1-2-16,0 0 5 0,-1-4 0 16,2-4 0-16,-1 0-4 0,6 1 8 15,-6-6 7-15,7-1 1 0,0 3-9 0,-8-4 3 16,8 0 11-16,-7 0-2 0,7 0-3 16,-8 0 11-16,2 0 19 0,-1-4 13 0,-7 4 5 15,0-3 13-15,2-1 3 0,-2 4-4 16,-6-4-17-16,6 0-19 0,-12 1-15 0,6 0-15 15,-6-2-7-15,-2 2-26 0,2-1-5 16,0 1-6-16,-7 2-11 0,6 6-1 16,0-2-2-16,-5 0 7 0,6 4 3 0,-2 4 3 15,2-3 14-15,0 3-3 0,-1 3 4 16,1-3 8-16,-1 8 8 0,7-4 2 0,-7 4-2 16,7-2 3-16,0 2 5 0,0 0 22 15,7 2 10-15,0 1 16 0,-1 0-1 0,1 0 11 16,5 4-11-16,-4-4-11 0,4 0-13 15,1 0-16-15,0 0-7 0,0 0-7 16,-7-4 7-16,8 5-5 0,-2-5 0 0,2 0 3 16,-8-3 14-16,7 2-3 0,-6-1 5 15,-7-2-1-15,7 1 2 0,-1-4 1 0,-6 3 5 16,6-3 25-16,-6 4 4 0,0-4 11 16,0 0 3-16,-6-4-1 0,6 4-12 15,0-3-19-15,-6-1-1 0,-1 1-5 0,7-2 3 16,-7-1-3-16,1-2 2 0,-1 2-9 15,1-6-14-15,6 4-9 0,-6-2-10 0,-2-2 5 16,2 5-7-16,6-4 0 0,0 4 6 16,0 0 3-16,0 0 6 0,6-1-8 15,2 0 7-15,-2 1 9 0,7 4-4 0,0-5-7 16,6 5-7-16,-5-5-11 0,5 5-35 16,1 0-67-16,0-1-65 0,-2 0-84 0,2 0-162 15,-1 0-177-15,-5 0-71 0,-2 1 5 16,2 0 41-16,-1-1 73 0,-7-4 161 15</inkml:trace>
  <inkml:trace contextRef="#ctx0" brushRef="#br0" timeOffset="208185.77">2546 10686 70 0,'0'0'205'0,"0"-4"10"16,-7 4-44-16,7-4-53 0,0 1-44 0,0-1-22 15,-6 1-10-15,6-5 7 0,0 5 12 0,0-4 5 16,-7 3 15-16,7-3 10 0,0 3 10 16,0 0 8-16,-6-4 2 0,6 5 10 0,0 0 4 15,0-1 4-15,0 0 1 0,0 4-6 16,0-4-6-16,0 4-18 0,0 0-15 0,0-2-19 15,0 2-20-15,0 0-16 0,0 2-7 16,0-2 1-16,0 4 0 0,6 4 12 0,-6-2 2 16,7 6-4-16,-1-1-5 0,1 0-5 0,6 0-2 15,-7 3-9-15,8 1 2 0,-8-4 1 16,7 0 1-16,0-1-4 0,0-2-9 0,1-4-4 16,-2 4 0-16,1-5 8 0,-6 0-2 15,6 1 3-15,0-4 4 0,-6 0-3 0,5-4-3 16,-6 4-9-16,8-3 2 0,-8 0 1 0,1-1-4 15,-1 0 3-15,1-4-2 0,-7 4 4 16,7-2-7-16,-7-2 4 0,6 5 7 0,-6-5-5 16,0 5 1-16,6-4 4 0,-6 3-2 15,0 0 1-15,0 0-6 0,0 0 4 0,6 4-6 16,-6-3-9-16,0 3-2 0,8 0-10 0,-2 0 2 16,0 0-10-16,1 0 0 0,0 0-1 0,6 0-2 15,-1 0-6-15,2 3-4 0,-2-3-4 16,8 0-9-16,-7 0-4 0,7 0-3 0,-8-3 7 15,2 3 3-15,5-4 11 0,-5 1 15 16,-2-1 8-16,-6 0 13 0,8 1 4 0,-8-1 6 16,1 1 5-16,-7-1 1 0,7 0 16 15,-7 1 12-15,0-1 10 0,0 0-1 0,0 0-3 16,-7-3 4-16,0 4-13 0,7-5-14 16,-12 4 2-16,4-4 5 0,2 5-1 0,0-4 1 15,0 3 1-15,-8-3 2 0,8 0-15 0,-7 0-3 16,7-1 1-16,-2 0-6 0,-4-2-8 15,6 3-4-15,-1-1-1 0,7 1 2 0,-7-4-1 16,7 4 4-16,0-1 5 0,0 1-4 16,0 0 1-16,0 4-7 0,7-6-4 0,-7 6-9 15,7-1-14-15,-1-3-37 0,0 7-63 16,0-8-73-16,2 8-75 0,-2-3-95 0,0 3-55 16,1 0 4-16,-7 0 45 0,6 0 65 0</inkml:trace>
  <inkml:trace contextRef="#ctx0" brushRef="#br0" timeOffset="208831">3275 10199 162 0,'0'-4'228'0,"-6"0"16"0,6 1-56 0,0 3-56 16,0-4-29-16,0 1-4 0,0 3-7 0,0 0 8 15,0 0 10-15,0 0 16 0,0 0 16 16,0 0 18-16,-7 0 8 0,7 0 0 0,0 0-3 15,0-4-18-15,0 4-16 0,0 0-30 16,0 0-21-16,0 0-25 0,0 0-16 0,0 0-14 16,0 0-9-16,0 0-10 0,0 0-4 0,0 0-3 15,0 4-4-15,0-1 4 0,0 1-3 16,0 3 6-16,7 8-5 0,-7 0 11 0,6 2 0 16,8 6 2-16,-8-1 2 0,0 4-3 15,8 3 6-15,-2 0-10 0,-5 0 0 0,6-3-6 16,-6 3 2-16,5-3 3 0,2 0-4 15,-8-4 7-15,1-5-5 0,-1 2 6 0,7-1-5 16,-13-4-3-16,7 2 3 0,-1-6-4 16,0 2-2-16,-6-5-3 0,8 4 2 0,-8-7-6 15,6 3-5-15,-6 0-15 0,6-3-17 16,-6-1-30-16,0 5-45 0,7-4-55 16,-7 0-55-16,0-1-48 0,0 1-42 0,0-1-56 15,0 1-12-15,-7 0 28 0,7-1 43 16,-6-3 54-16</inkml:trace>
  <inkml:trace contextRef="#ctx0" brushRef="#br0" timeOffset="210079.59">3737 10228 18 0,'-6'-3'198'0,"6"-1"9"0,-6 0-16 0,0 4-73 15,-1 0-52-15,0 0-31 0,1 0-9 16,-1 0-8-16,-6 4 4 0,6 3 3 0,-5-3 6 15,6 3 13-15,-8 4 8 0,8-3 6 16,-1 2 0-16,1 1-3 0,-1 4-4 16,7 0-8-16,0-1-10 0,0 2-4 0,0 1-5 15,7 2-9-15,6-1-4 0,-7-3-1 16,8-1-4-16,-2 1-6 0,1-4 1 0,0 0 3 16,0-5 2-16,1 3-1 0,4-6 5 15,-4 1 4-15,-1-4 4 0,7 0 2 16,-8 0-2-16,2-4 1 0,-2 1-3 0,-5-6 0 15,6 3 4-15,0-2 7 0,-7-3 9 16,1 0 19-16,0 1 15 0,-7-1 14 0,0 0 3 16,0-4 1-16,0 0-4 0,-7 1-13 15,0 0-9-15,1-6-22 0,0 2-11 0,-7 0-13 16,-1-4-3-16,2 3-6 0,-2-2-1 16,2-1 1-16,-2 4 1 0,1-5-1 15,1 5-1-15,-2 0-5 0,8 0-1 0,-7 7-2 16,6-4 0-16,1 4-3 0,-1 3-20 15,1 5-14-15,6-4-25 0,0 3-7 0,-7 4-13 16,7 0-1-16,0 0 18 0,7 7 18 16,-7-3 21-16,6 7 9 0,7 0 16 15,1 4 10-15,-2 2 10 0,2 6 1 0,5-1 2 16,7 0 0-16,-6 4-4 0,6-1-3 16,-7-3-11-16,7-4-2 0,-6 1-1 0,5-1 1 15,-5-4 4-15,0-3 0 0,-1-2 5 16,1-2 6-16,0-4 0 0,-8 1 2 0,8-4-4 15,-7-4 8-15,0 1 0 0,0-1-3 16,0-3 11-16,-6-5 11 0,6 5 7 16,-7-4 2-16,0 0 7 0,-6 0 3 0,0-4-11 15,0 1-3-15,0-1-2 0,0 1-10 16,-6 3-10-16,0-4-8 0,-1 4-8 16,1 0-5-16,-1-1-6 0,0 5-2 0,7 0 2 15,-6 3-7-15,6 1-5 0,-6-1-11 16,6 4-9-16,0 4-4 0,0-1-11 0,0 1 2 15,0 3 0-15,6 0-7 0,0 1-10 16,1 0 0-16,0 2 5 0,-1-6 4 0,7 4 7 16,-7-4 11-16,8-1 12 0,-2-3 5 15,2 0 3-15,-1-3 2 0,-7-5 5 16,7 4 2-16,0-7 8 0,1 4 4 0,-8-5 2 16,7 2 0-16,-6-5 4 0,-1 1 12 15,0-2 4-15,-6 2 15 0,0-4 8 0,0 3 3 16,-6 1 11-16,0-4-6 0,-1 2-2 15,-6 2-16-15,-1 3-9 0,2-4-5 0,-1 4-11 16,0 0-8-16,0 4 0 0,-1 0-2 16,2-1-10-16,5 5-10 0,-6-1-12 0,7 4-1 15,-1 0-15-15,1 4 8 0,-1-1 5 16,7 8 7-16,0 0 12 0,0 0 3 16,7 8 8-16,-7-1-1 0,13 0 12 0,-7 4 5 15,14 0 14-15,-8 0 2 0,8 0 12 16,0 0 10-16,-1 0-4 0,1-4-2 0,6 1-4 15,-7 0-10-15,1-1-8 0,0-4-15 16,-1 1-5-16,1-1 1 0,-8 1-4 16,2-4 2-16,-1 0-10 0,0-3 4 0,-7 2-3 15,1-3-7-15,-1-2-1 0,-6 2 4 16,6-3 7-16,-6-1-3 0,-6 1 7 0,6-1 4 16,-6 1-4-16,-1 0 0 0,1-1-8 15,-1 1 5-15,1-4-2 0,-7 4 1 16,7-4 7-16,-8-4 2 0,8 4 19 0,-1-4 19 15,0 1 16-15,1-1 11 0,-1-3 1 16,1 3 13-16,6-3 9 0,0 0-13 0,0-1-7 16,0-3-8-16,0 0-4 0,6 0-14 15,1 0-18-15,6-4-7 0,-6 5-9 16,5-2-3-16,2-2-17 0,-8 3-30 0,7 0-53 16,0 0-90-16,-6 3-108 0,5-2-128 15,-4 6-75-15,-2-4-20 0,0 4 24 0,-6-3 79 16</inkml:trace>
  <inkml:trace contextRef="#ctx0" brushRef="#br0" timeOffset="210280.45">4662 10056 419 0,'8'0'509'0,"-2"0"92"0,0 0 84 16,0 0-84-16,1-4-135 0,-7 4-108 0,7 0-81 15,-7 0-95-15,0 0-102 0,0 0-100 16,0 0-94-16,0 0-66 0,0 0-99 0,0-3-128 16,0 3-127-16,0 0-59 0,0 3 4 15,0-3 25-15,0 4 75 0,-7-4 124 16</inkml:trace>
  <inkml:trace contextRef="#ctx0" brushRef="#br0" timeOffset="212479.97">3510 10924 85 0,'0'0'270'0,"0"-3"11"0,-6 3 7 16,6 0-88-16,0-4-96 0,-7 4-56 0,7 0-23 15,0 4-14-15,0-1-7 0,0 0-2 16,0 5 0-16,0 0 7 0,0 3 3 15,0-1 5-15,0 1 6 0,0 4-1 0,7 0-2 16,-1 3-1-16,-6-4 0 0,6 2-6 16,8-2-12-16,-8 1 0 0,0-4 4 0,1-4-2 15,6 0-5-15,0 0 0 0,1-3 2 16,-8 0 3-16,6-4-2 0,2 0-3 0,-1 0-2 16,-1-4-2-16,2-4 1 0,-8 5-2 15,7 0 7-15,-6-5 14 0,-1 5 26 16,1-5 28-16,-7 1 23 0,6 0 10 0,1-5-10 15,0 6-1-15,-1-5-3 0,-6-1-8 16,6 1-2-16,-6 0-4 0,0 4 15 16,0 0-10-16,0-1-15 0,0 5-14 0,0-5-20 15,0 8-14-15,0-3-13 0,0 3-7 16,0 0-11-16,0 0-3 0,0 0 1 0,0 0 8 16,6 3-1-16,2 1-3 0,-8 0 3 15,6-1-3-15,0 1 0 0,1-4-7 0,6 4 3 16,-6-4 7-16,-1 0-1 0,6 0 5 15,-4 0 1-15,-2-4 5 0,7 0 8 16,-6 1-4-16,-1-1 11 0,1 0-4 0,-7 1 0 16,6-1 5-16,-6-3-5 0,6 4 4 15,-6-1-11-15,0-4-2 0,-6 5-5 0,6-5-4 16,-6 5-8-16,-1-2-18 0,1 2-6 16,-1 3-5-16,0-3-1 0,1 3-12 15,0 0-6-15,-2 0 3 0,2 0-14 0,0 0-16 16,6 3-18-16,0-3-17 0,0 0-3 15,0 0 8-15,0 0 14 0,6-3 23 0,0 3 25 16,8-4 24-16,-1-3 13 0,0-2 9 16,0 3 8-16,7-2 3 0,-8-2 2 0,8 2 2 15,-7 1 3-15,7-1-1 0,-8 1 1 16,2 0 2-16,5 0 0 0,-5 3 2 16,-2 4 8-16,2 0 18 0,-8 4 14 0,7-1 12 15,-6 4 10-15,6 1 6 0,-7-1-3 16,0 0-12-16,1 1-15 0,0-1-7 15,-7 0-5-15,6 5-1 0,-6-10 0 0,0 7 0 16,6-2 3-16,-6-3-1 0,0-1-7 16,0 0-6-16,0 2-9 0,0-5-1 0,0 3-5 15,7-3-3-15,-7 0-2 0,0-3 4 16,0-2 10-16,0 2-1 0,0 0-2 16,7-5 1-16,-7 2-3 0,6-2-4 0,-6 0-3 15,7 1-2-15,-7 0 0 0,6-5-4 16,-6 5-2-16,6-4-4 0,-6 4-4 0,7 0-1 15,6 0 2-15,-7-1 1 0,2 4 6 0,4 0 2 16,-5-3 5-16,6 4-2 0,0-1 0 16,-1 0 1-16,2 1-2 0,6-1 1 0,-8 0-4 15,1 1 6-15,7 0 7 0,-7-1 10 16,0 0 9-16,0-4 7 0,0 1 9 16,0 0 2-16,1-1-4 0,-8 0 2 0,7 2 6 15,-7-2-5-15,1 1-4 0,-1 0 4 16,1 0 0-16,-1-1-9 0,-6 0-12 15,0-2-3-15,0 6-6 0,0-3-15 0,-6 3 0 16,6 1-7-16,-7 3-8 0,1 0-16 16,-7 0-6-16,6 3-2 0,-5 4-10 0,-2 1 1 15,8-1 11-15,-8 0 13 0,8 5 9 16,-7-2 7-16,7 5-4 0,-1-5 2 16,7 6-10-16,-7-2-10 0,7 2-14 0,7-2-1 15,-7 0 5-15,7-3-4 0,-1 1 3 16,0-5 5-16,1-4 12 0,-1 1 2 0,8-1 3 15,-8-6 3-15,0 3 16 0,8-4 12 16,-8 1 5-16,7-4 5 0,-6-1 10 0,-1-3 12 16,7 0 3-16,-7 0-3 0,2 1 10 15,-2-6 13-15,-6 6 0 0,6-6 3 16,-6-2-2-16,0 4 0 0,0-1-7 0,0 0-14 16,-6 1-8-16,6-1-15 0,-14 4-6 15,8-3-9-15,0 2-7 0,-7-2-1 0,0 6-2 16,0-3-2-16,7 4-6 0,-8 0-4 15,8 3-14-15,-8 0-9 0,14 4-13 16,-6 0-9-16,-1 0-5 0,7 8 3 0,-6-4 11 16,6 6 7-16,6 1 10 0,-6 3 18 15,13 6 10-15,-6-2 5 0,6 0 3 0,1 4-4 16,5-3 1-16,-6-1-4 0,6-1 1 16,7 3-5-16,-6-6 2 0,-1-2 6 15,7-2-1-15,-6-3-3 0,-1-3-6 0,1 0 1 16,0-4 1-16,-1 0 0 0,1 0 7 15,-8-4 4-15,8-3 15 0,-7 3 9 0,0-3 8 16,0-4 10-16,-6 3 5 0,0-2 2 16,-1-2-9-16,-6 4 1 0,6-2-14 15,-12-5-14-15,6 5-9 0,-6-2-12 0,-1 1 1 16,0 4-13-16,1-4 3 0,-1 4 7 16,7 3 0-16,-6-3-2 0,6 3-14 0,-7 4-10 15,7 0-12-15,0 0-5 0,0 4 2 16,7 0 3-16,-7 3 13 0,0 0 15 0,6 0 9 15,-6 4 0-15,7 0-9 0,-1-3 8 16,8 3-8-16,-8-4 6 0,0 0-1 16,0-3-3-16,2 0-2 0,-2-1-9 0,-6-3 4 15,6 3-5-15,1-3 8 0,-1-3 1 16,1 0 0-16,0-1 8 0,-1-3-7 0,0-1-7 16,0 1-11-16,2 0 15 0,-2-1 9 15,-6-3 9-15,6 4 11 0,-6 0 11 0,0-4 6 16,0 4-16-16,0-1 8 0,0 0-8 15,0 5 1-15,0-4-5 0,0 3 0 0,0 4-3 16,7-4-8-16,-7 4-4 0,0 0 3 16,7 0 0-16,-7 4-2 0,6 0 12 15,1 3-7-15,-1-4 6 0,8 1 1 0,-8 4-4 16,6-4 6-16,-5-1-10 0,6 1-1 16,-6 0-3-16,5-1-6 0,-4-3-1 0,4 4-34 15,-6-8-34-15,2 4-53 0,4-3-58 16,-12-1-68-16,7 0-79 0,-1 1-27 15,-6-1 10-15,7-4 41 0,0 1 51 0</inkml:trace>
  <inkml:trace contextRef="#ctx0" brushRef="#br0" timeOffset="213102.71">5164 10429 210 0,'0'-3'335'16,"7"-1"33"-16,-7 1-7 0,0-2-88 0,-7 5-96 15,7-3-60-15,-7 3-52 0,1 3-33 16,-7 2-17-16,7-2-8 0,-8 4 0 0,2-3 0 16,5 3 2-16,-6 4-1 0,0-3 1 15,7 4 3-15,-1-2-3 0,0 5 0 16,7-1-7-16,-6 1 2 0,6 3-10 0,0-3-1 16,0-4-3-16,6 3-7 0,-6-3-5 15,14 0-5-15,-8-3 6 0,1-1-3 0,5-4-2 16,-5-3 6-16,6 0 8 0,0-3 1 15,0 0-7-15,0-5 1 0,0 2-3 0,0-6 13 16,1 1-1-16,-2-4 10 0,1 4 18 16,0-4 24-16,0 1 20 0,-7-4 3 15,2 3 16-15,-2 0 1 0,0-3-6 0,-6 4-24 16,0-5-8-16,0 4-16 0,0 1-20 16,-6-1-10-16,0 0-17 0,-2 4-16 0,-4 1-21 15,-1-1-6-15,6 3-4 0,-6 0 1 16,7 2 6-16,-8 2 19 0,8 0 8 0,0 4 4 15,-1 0 5-15,7 4-1 0,-7 0 2 16,7 2-4-16,0 2 13 0,0 0-1 0,7 3 4 16,0-1 5-16,5 1 3 0,-4 0 8 15,4-3-1-15,1 3 8 0,0 0-1 16,0 0 1-16,1-4-4 0,-2 0-1 0,1 0-5 16,0 1-4-16,-6-5-1 0,6 1 3 15,-6 0 11-15,-1-1 4 0,0-3 6 0,-6 3 18 16,7-3 23-16,-7 6 26 0,0-6 23 15,0 0 24-15,0 0 12 0,0 0-6 16,0-6-14-16,-7 3-25 0,7 0-28 0,-6-1-26 16,0-3-19-16,-1-1-11 0,7 1-4 15,-7-4-13-15,1 3-2 0,6-2-2 16,-7-1-7-16,14 4 0 0,-7-4-2 0,6 0 7 16,8 3 1-16,-8-2-14 0,7 3-7 0,0-2-22 15,0 2-62-15,0 3-91 0,0-2-99 16,1 2-118-16,-2 0-62 0,1 4-20 15,0-4 39-15,0 0 78 0</inkml:trace>
  <inkml:trace contextRef="#ctx0" brushRef="#br0" timeOffset="-189537.27">10804 8590 141 0,'-6'-3'147'0,"-1"-5"-43"0,7 5-31 0,-6 0-20 16,-1-5-6-16,7 4-7 0,-6 1 1 15,6-5 6-15,-6 5 7 0,6-5 9 0,-8 5-2 16,8-5 18-16,0 5 12 0,-6-1-2 16,6-3-7-16,0 3-6 0,-6-3 2 0,6-1-8 15,0 5 6-15,-7-1 20 0,7-3 9 16,0 3 7-16,0 1-3 0,-7-1-7 15,7 1-19-15,0-1-20 0,0-1-12 0,0 2-9 16,0 3 0-16,0-4 0 0,0 4 6 16,-6 0-4-16,6-4-3 0,0 4-6 15,6 0-4-15,-6 0-10 0,0 0-5 0,0-3-7 16,0 3-2-16,0 0-1 0,0-3 2 16,7 3 5-16,0-4 0 0,-1 4 1 0,0-4 9 15,8-4-2-15,-8 5-8 0,7-4 0 16,0-1 2-16,6-3-3 0,-5 5-7 15,-1-6 0-15,0 1 2 0,0 0-6 0,0 0 1 16,0-3 9-16,0 2 2 0,-6-2 9 16,-1 2 1-16,0 2-2 0,1 2-1 0,-7-3-1 15,6 5 0-15,-6-6-1 0,-6 8 3 16,6-3 4-16,-7 0-11 0,1 3-6 16,0-3 1-16,-8 7-7 0,8-4-3 0,-7 4-1 15,0 4 2-15,0 0-1 0,-7-1-10 16,8 1 0-16,-2 3 0 0,1 0 2 0,0 5 3 15,0-2 1-15,-7 1 5 0,8 4-2 16,5-4 0-16,-6 4 2 0,7 0 2 0,-1-1 0 16,7 1-2-16,-6-1 0 0,6 2-6 0,6-2-2 15,-6-3 2-15,13 3 0 0,-7-2-5 16,14-2 4-16,-6-3-14 0,5 2-31 16,0-6-68-16,8 1-90 0,-1-4-87 0,-7 0-123 15,7 3-46-15,0-6-4 0,0 3 47 16,-7-4 80-16</inkml:trace>
  <inkml:trace contextRef="#ctx0" brushRef="#br0" timeOffset="-188149.11">11169 8415 175 0,'0'0'287'0,"0"0"8"0,7 0-15 0,-7 0-102 16,0 0-81-16,0 0-51 0,6-5-26 16,-6 5-4-16,0 0 4 0,6-3 9 0,-6 3 13 15,0-3 24-15,0 3 24 0,8-4 19 16,-8 4 3-16,0-4-5 0,0-2-15 16,6 2-23-16,-6-4-27 0,0 1-25 0,0-1-10 15,0 1-4-15,-6 0 2 0,6 0 0 16,-8 0-9-16,2 3-11 0,0-4-5 0,-1 4-8 15,0 1-8-15,-6 3-15 0,7-4 5 16,-7 4 5-16,6 4-1 0,-5-4 1 0,5 3 8 16,-6 4 8-16,6 2 5 0,-6-2 12 15,0 4 2-15,7-1 3 0,0 5 0 0,-2-3 3 16,8 2-2-16,0-3-5 0,0-1 0 16,0 2 2-16,8-2-9 0,-2-2-11 15,0 0-6-15,7-1 1 0,-6-3 1 0,6-4 0 16,0 0 14-16,6 0 8 0,-5-7 8 15,5-2 1-15,1 2 0 0,0 0-3 16,-8-4-6-16,8 3 0 0,-7-2 6 0,-1-1 8 16,-4 0 20-16,4 4 12 0,-6-1 15 15,1 1 19-15,-7-1-2 0,0 1-12 0,0 4-16 16,0-1-10-16,0 0-2 0,-7 1-11 16,1 3 3-16,6 0 1 0,-6 0 1 15,6-4-2-15,-6 4-15 0,6 0-4 0,-8 4-6 16,8-4-5-16,0 0-4 0,0 3-8 15,0 1-1-15,0 3 2 0,0 0-4 0,8 1 4 16,-8 3 5-16,6 3 4 0,0 0 6 16,0 1 2-16,1 4 2 0,0 0 5 0,6-1-2 15,-7 0 3-15,1 4 0 0,6-4-4 16,-7 4 3-16,0 0-6 0,8-4 0 16,-8 4-3-16,1-3 6 0,-1-1 0 0,-6 4 2 15,7-7 1-15,-7 3-4 0,0-4-1 16,0 2-3-16,0-6 1 0,-7 2-1 0,1-5-1 15,-1 4 3-15,-5-4 2 0,-2 0-2 16,2 0 0-16,-2-3-3 0,1 0 7 16,0 0 2-16,6-8-1 0,-5 4 0 0,-2-8 9 15,2 1 12-15,5-4 7 0,1-3 11 16,-1-5-2-16,7 1-3 0,0-8-16 0,7 1-24 16,-1-1-32-16,1-3-28 0,5 3-16 15,8-3-25-15,6 3-31 0,-6 1-41 0,5-1-38 16,2 8-81-16,-1 0-32 0,0-1 0 15,0 4 25-15</inkml:trace>
  <inkml:trace contextRef="#ctx0" brushRef="#br0" timeOffset="-182593.37">12484 8258 41 0,'0'0'167'16,"0"0"-11"-16,0 0-20 0,0 0-13 15,0-4-6-15,0 4-1 0,0 0 4 0,0 0 9 16,0 0 13-16,0-4 18 0,0 4 22 16,0 0 19-16,0-4 11 0,0 4 3 0,0 0-7 15,0-4-4-15,0 4-3 0,0 0-3 16,0 0-2-16,0-4 6 0,0 4-2 16,0-3-10-16,0 0-25 0,0 3-29 0,0-4-27 15,0 0-28-15,0 1-30 0,0-1-12 16,0 0-6-16,0 1-11 0,0-1-1 0,0 1-9 15,0-1 0-15,0 0-3 0,0 0-6 16,0 0-1-16,0-3-3 0,-6 4-6 16,6-1 6-16,0 1-18 0,-6-2 2 0,6 1-10 15,-7 1-19-15,1-1-14 0,-1 1-14 16,0-1-6-16,1 4-15 0,0-4-10 0,-8 4 3 16,2 4 4-16,-2-4 2 0,1 7 11 15,1 0 6-15,-2 2 19 0,2 1 13 16,-2 1 13-16,1 4 2 0,0-4-2 0,6 4 1 15,1 3-4-15,0-4 3 0,6 5 1 16,0-5-3-16,0 1 0 0,6-1 0 0,0-2 11 16,1-1-1-16,0-4 2 0,-1 0 8 0,7-3 8 15,1-4 5-15,-2 0-1 0,2 0 10 16,-2-4 3-16,-5 1 9 0,6-4-2 16,0-1 14-16,-1 1 1 0,-4 0-5 0,4-5 8 15,-5 5-1-15,0 0 10 0,-1-5-3 16,-6 5 2-16,7-4 1 0,-7 4 0 0,0 0-7 15,0 0-10-15,0-1-7 0,0 4-9 16,-7-3-4-16,7 4-16 0,0-1 2 16,0 4-2-16,0-4-3 0,0 4-5 0,0 0-1 15,0 0 3-15,0 0-3 0,7 4 2 16,-7 0 4-16,6 2 4 0,-6-2 5 16,13 4 2-16,-6 0 0 0,-1 2 4 0,7-6-2 15,-6 3 6-15,6 0-7 0,-1-3 1 0,2-1 0 16,6 1-7-16,-1-4 2 0,-6 0 1 15,6 0 5-15,-5-7-2 0,5 3-5 16,1 1 10-16,-8-5 5 0,2 1-1 0,5 0 2 16,-6-4 11-16,0 3 18 0,0-2 1 15,0-1-6-15,1 0-1 0,-8-4 4 0,7 4 11 16,-7-3-1-16,1-2-6 0,-1 2 6 16,-6-4 3-16,0-1-10 0,0 2-20 15,0-2-14-15,0-3 1 0,-6 3-8 0,6-2-6 16,-7-2 5-16,1 1-5 0,-1 0 0 15,1 1-5-15,0-1 3 0,-2 3-4 0,2-3-1 16,0 4 1-16,-1-4-3 0,0 7 3 16,1 1-3-16,0-1 4 0,-1 4 3 15,1 0-1-15,-1 4 9 0,7 3-6 0,-7-4 3 16,7 4-5-16,-6 1-2 0,6 3-5 0,0-4-8 16,0 4 3-16,0 0-6 0,0 0 2 15,0 0-4-15,0 4 11 0,0-1 5 16,0 1 7-16,0 4 5 0,6 3 2 0,1 0 7 15,0 0-3-15,6 4 1 0,-7 3-3 16,7 1 2-16,0-2 1 0,1 5-4 0,-2 4 5 16,1-4-1-16,7 4-2 0,-8-1-1 15,8-3-3-15,-7 1 1 0,0-2-2 16,0 2 8-16,7-5-5 0,-7 1 0 0,0-2 4 16,0-2-6-16,-7-1-1 0,8-3-8 15,-8 0 7-15,8-4-3 0,-8 2 0 0,0-2 5 16,0-4-3-16,1 1 4 0,0-1-5 15,-7 1-2-15,6-4 2 0,1 0-4 0,-7 0 0 16,6-4-10-16,0 1-7 0,-6-4-5 16,8 0-21-16,-8-5-10 0,6 1-4 15,-6-4 2-15,0 1 3 0,6-1 1 0,-6 1 14 16,0-1 6-16,7 0 5 0,-7 1 8 16,6 2 5-16,-6 1 7 0,7 4 4 0,-1 0 4 15,-6 4-1-15,7 3-2 0,-1 0 2 16,1 3 1-16,0 4-2 0,-1 0 5 15,0 0 7-15,1 5 4 0,0 2-2 0,-1-2 0 16,0 2 1-16,1-3 0 0,6 3-3 16,-6-2 0-16,-1-5 1 0,8 0 8 15,-8 1 11-15,0-1 3 0,7-3 2 0,-6-4 12 16,6 0 2-16,-7 0-8 0,0-4-7 16,8 0-2-16,-8 1-4 0,0-5-9 0,8-2 0 15,-8-2 1-15,-6 5-3 0,7-4-4 16,-7-3-1-16,6-1-5 0,-12 4-2 15,6-8-4-15,-7 5-4 0,1 0-2 0,-1-1-1 16,-6 0 0-16,7 0 4 0,-8 4-2 16,8 0 0-16,-7 4 1 0,0 4-9 0,0-2 3 15,1 5-8-15,-2 0-5 0,1 0 3 16,6 8 2-16,-6-1 9 0,1 1-6 16,5 0 6-16,0-2 14 0,1 5-2 0,0 0-8 15,-1-3-2-15,7 3-8 0,-7-4-18 16,14 4-24-16,-7-4-13 0,7 0-14 0,-1 1-22 15,0-4-2-15,1 0-11 0,0-1-8 16,5-3-10-16,1 3-1 0,-6-6 10 0,6 3 4 16,1-3 21-16,-2-1 26 0,1-3 25 15,0 2 27-15,0-6 23 0,-7 4 26 16,8-3 27-16,-8 2 24 0,7-3 42 0,-6 0 38 16,-1 4 22-16,1-4 8 0,-7 3-3 15,6 5-14-15,-6-1-39 0,6 0-41 0,-6 1-33 16,0 3-19-16,0 0-16 0,8 0-9 15,-8 3-2-15,6 1-5 0,-6 3 5 16,6-2-7-16,0 5 2 0,2-3-3 0,-2 4 4 16,0-3 6-16,1-1-4 0,-1 1 7 15,1-1-5-15,6-4 1 0,-7 1-1 0,8-1-2 16,-8 1 0-16,0-4-4 0,8 0-5 16,-8 0 4-16,7 0-1 0,-7-4-5 15,8 4-2-15,-8-7 1 0,7 0-1 0,-6 4 1 16,-1-5-4-16,1 1-4 0,-1-1 2 15,0 1 4-15,2 3 5 0,-2-3-6 0,-6 3 4 16,6 4 6-16,-6-3 1 0,6 3-1 16,2 3 0-16,-2 1 1 0,-6 0 1 0,6 3-3 15,1 0 2-15,-1 1-4 0,1 3 7 16,6-4 4-16,-7 0-3 0,0 0 5 16,8 0-1-16,-8-3 5 0,8 1-1 0,-8-2-3 15,7-3 2-15,-7 4-5 0,8-8 2 16,-8 4-6-16,0 0-3 0,8-3 3 0,-8-2-3 15,1-2 1-15,-1 0-3 0,0 0-2 16,1 0-7-16,0-1-4 0,-1-3-6 16,0 4 2-16,-6-1 0 0,8 1 2 0,-8 3 6 15,0-2 3-15,6 1 2 0,-6 5 1 16,0 0 1-16,6 0 5 0,-6 0-2 0,7 5 4 16,-1-2 6-16,1 0-5 0,-1 1 9 15,7 0 9-15,-7-1 4 0,8 1 8 16,-1-4 5-16,0 4 0 0,0-4-7 0,0-4-9 15,6 4-10-15,-5-4-9 0,-2 1-13 16,8-5-29-16,-7 5-49 0,-7-5-67 0,8 1-65 16,-8 0-70-16,1 0-95 0,-1-1-27 15,1 1 18-15,-7 0 48 0,-7 4 61 16</inkml:trace>
  <inkml:trace contextRef="#ctx0" brushRef="#br0" timeOffset="-182180.64">12602 7869 139 0,'-7'4'257'0,"1"-1"13"0,0 1-14 16,6-1-75-16,-8-3-50 0,8 4-12 0,0-4 19 15,0 0 29-15,0 0 23 0,8 0 20 16,-8-4 12-16,12 1-5 0,-5-1-12 0,6 1-17 15,0-5-12-15,7 0-10 0,-1 5-14 16,1-4-8-16,-1-4-15 0,7 3-16 16,0-2-24-16,6 2-21 0,-5-3-27 0,5 0-23 15,-6 4-41-15,7 0-45 0,-7 0-50 16,-6-1-86-16,5 4-133 0,-11 4-132 0,-2-4-96 16,2 8-32-16,-14-4 15 0,0 4 61 15,-6-4 131-15</inkml:trace>
  <inkml:trace contextRef="#ctx0" brushRef="#br0" timeOffset="-149375">14086 15709 108 0,'0'0'219'0,"0"-4"15"0,-6 4-32 15,6-3-52-15,0 3-27 0,-6-4-13 0,6 4-5 16,0 0 6-16,0-4 7 0,0 4 7 16,-7 0 7-16,7 0 13 0,0 0 5 15,0 0 3-15,0 0-7 0,0 0-15 0,0 0-17 16,0 4-27-16,0-4-17 0,0 0-17 16,0 0-18-16,0 0-17 0,0 0-10 15,0 0 4-15,0 4-2 0,0-4-9 0,0 0 1 16,0 0 3-16,0 3 9 0,0 1-4 15,-6-1-3-15,6 5 6 0,0-1 6 0,0 0 2 16,-7 4-9-16,7 1-3 0,0-2 6 16,7 2-2-16,-7 2-8 0,0 1 0 0,6-5-1 15,1 6-3-15,-1-6-3 0,-6 5-4 16,6-8 6-16,8 4 4 0,-8-4 1 0,1-3 0 16,6 3-1-16,-7-3 2 0,7-4 3 15,1 0-11-15,-2-4-6 0,-5 1 6 16,6-1-3-16,0 0 1 0,0-3-2 0,-6 0 5 15,-1-4 2-15,0 3 4 0,1-2 4 16,-7-1-1-16,0-1-5 0,0 2-6 16,-7-1 6-16,1 0-9 0,0 0 2 0,-1-1-1 15,-6 2 5-15,6 2 8 0,-5-3-2 16,-2 4 7-16,8 0-10 0,-7-1 4 0,0 5-4 16,0-4-6-16,6 7-6 0,-6-4 0 15,7 4 11-15,0-4-6 0,-2 4-9 0,8 0-23 16,0 0-53-16,-6 0-90 0,6 0-100 15,0 0-88-15,0 0-90 0,0 0-30 16,0 0 30-16,0 0 75 0,0-4 85 0</inkml:trace>
  <inkml:trace contextRef="#ctx0" brushRef="#br0" timeOffset="-148427.89">14327 15479 85 0,'0'-6'215'16,"0"6"11"-16,0-3-23 0,-6 3-65 16,6 0-39-16,0-3-14 0,0 3-5 0,-6 0-2 15,6 0-6-15,0 0-15 0,0 0-12 16,0-4-9-16,-6 4 2 0,6 0 3 15,0-4 6-15,-8 4 18 0,8 0 10 0,0 0 6 16,0-3-5-16,0 3-6 0,-6 0-14 16,6 0-16-16,0 0-12 0,0 0-13 0,0 0-4 15,0 0-5-15,0 0-2 0,0 3-4 16,0-3 0-16,0 0 2 0,0 0 1 16,0 4 6-16,6 0 11 0,-6 2 19 0,8 6 25 15,-2-1 19-15,0 4 12 0,0 3 5 16,8 0 5-16,-1 5-16 0,-1-2-23 0,-4 1-18 15,4 0-15-15,2 0-16 0,-2 0-13 16,1 4 4-16,1-4-4 0,-2 0-4 0,-6 0 4 16,8-4 7-16,-8 1-3 0,8-5-1 15,-8 5-3-15,1-5 4 0,-1 1-26 0,0-1-50 16,2-3-75-16,-8-3-82 0,0-2-75 16,0 3-78-16,0-2-62 0,0-3 3 15,-8-4 51-15,8 0 67 0</inkml:trace>
  <inkml:trace contextRef="#ctx0" brushRef="#br0" timeOffset="-148195.18">14392 15786 139 0,'-6'-3'265'0,"6"-5"38"16,0 4 20-16,0 0-53 0,0 0-39 15,6 1-11-15,-6 0-5 0,0-1-18 0,8 0-29 16,-2-4-34-16,0 4-21 0,7-3-13 15,-6 0-21-15,0 0-22 0,5 3-12 0,-6-3-12 16,8 0-7-16,-1 3-11 0,0-4-9 16,-6 1-10-16,5 4-11 0,2-1-35 15,-8 0-76-15,0 1-98 0,8-1-92 0,-14 4-109 16,6-4-52-16,-6 4 1 0,0 4 59 16,-6-4 85-16</inkml:trace>
  <inkml:trace contextRef="#ctx0" brushRef="#br0" timeOffset="-139319.75">15031 15570 161 0,'0'0'199'16,"0"0"-10"-16,0 0-55 0,-6 0-40 0,6-4-15 16,0 4 1-16,0 0 3 0,-7-4 2 15,7 4 1-15,0 0 5 0,0-4 2 0,-7 0-1 16,7 4 7-16,0-3 10 0,-6-1 16 16,6 1 0-16,0 3-9 0,-6-4-5 0,6 4-5 15,-7-3-14-15,7-1-17 0,-6 4-8 16,-1-4-1-16,0 4-5 0,7-3-13 15,-6 3-5-15,0 0-4 0,-1 0-4 0,0-4-10 16,1 4-4-16,-1 0 1 0,7 0 3 16,-6 4-3-16,-1-4-5 0,1 3 0 0,-1 1 3 15,1 0-4-15,0-1-13 0,6 4 0 16,-8-3 10-16,2 3-6 0,0 5-6 16,6-5 5-16,-7 4 3 0,7 0 6 0,-6-1-9 15,6-2 7-15,0 3-5 0,0 0-1 16,0-3-2-16,0-1-10 0,6 4 4 0,-6-8-3 15,7 5 2-15,-1-5-6 0,-6-3-1 16,14 4 5-16,-8-4 2 0,0-4-3 16,1 4 8-16,-1-3-1 0,1-1-2 0,6 0 0 15,-7-3 0-15,1 3-3 0,0-2-6 16,-1-2 3-16,0 4 2 0,1-4 1 0,0 5 1 16,-7 0 4-16,6-5 2 0,1 4-8 15,-7 0 3-15,0 0-4 0,6 1-1 16,-6 3-2-16,6 0 1 0,-6 0 7 0,7 0-2 15,-7 0-2-15,7 3 2 0,-1-3 3 16,-6 4 4-16,6 4-2 0,2-4 0 0,-2 0 2 16,7-1 1-16,-7-3-16 0,1 3-28 15,-1-3-60-15,1 0-93 0,-1 0-107 0,8 0-129 16,-14 0-55-16,6 0-14 0,0 0 42 16,1-3 89-16</inkml:trace>
  <inkml:trace contextRef="#ctx0" brushRef="#br0" timeOffset="-138282.12">15102 15291 190 0,'0'-4'204'0,"-6"1"-7"0,6-1-72 0,-6 0-46 15,6 1-21-15,0 0-9 0,0-1 3 16,0 0 10-16,0 4 11 0,0-4 13 16,0 0 10-16,0 4 5 0,0-4 4 0,0 4-5 15,0-3-6-15,0 3-7 0,0 0-2 16,0 0-6-16,0 0-15 0,0 0-12 0,0 0-9 16,0 0-17-16,0 0-12 0,0 3 7 15,0-3 10-15,0 4 11 0,6 0 18 0,-6 4 30 16,6-1 11-16,2 0 2 0,4 4-19 15,-5 3-6-15,-1 2-24 0,1-2-20 16,6-2-15-16,-1 5-10 0,-4-2-3 0,4 0-3 16,-5-1 8-16,6 0-5 0,-7 1 5 15,1-4-3-15,-1 4 5 0,1-5 2 0,0 2-7 16,-1-1-3-16,0-4-21 0,1 1-36 16,0-4-65-16,-7 3-87 0,0-3-73 15,6-1-70-15,-6-3-82 0,0 4-20 0,0-4 37 16,-6 0 69-16,6 0 65 0</inkml:trace>
  <inkml:trace contextRef="#ctx0" brushRef="#br0" timeOffset="-137982.08">15220 15222 22 0,'0'-4'233'0,"0"-3"16"0,0 3 10 0,0 0-82 16,0 0-74-16,0 4-33 0,0-4-17 16,0 4-3-16,0 4 9 0,0-4 29 0,0 4 41 15,6 0 35-15,-6 4 22 0,7 2 20 16,0-3 3-16,-1 4-27 0,0 0-31 16,1 5-33-16,0-2-30 0,-1 0-28 0,0-3-23 15,8 4-4-15,-8-1-13 0,1 1-13 16,5 0-1-16,-4 0-2 0,-2-4-4 0,0 0-20 15,7-4-28-15,-6 0-48 0,-1 0-68 16,1-3-69-16,-1 3-57 0,-6-3-57 0,6-4-67 16,2 4 5-16,-8-1 36 0,6-3 52 15</inkml:trace>
  <inkml:trace contextRef="#ctx0" brushRef="#br0" timeOffset="-137454.04">15741 14939 98 0,'0'-4'261'0,"-6"1"17"0,-1 3 3 16,7-4-101-16,-7 4-86 0,7 0-46 0,0 4-14 16,-6-1 9-16,6 5 19 0,6-1 37 15,-6 1 36-15,7 6 30 0,-7-3 26 0,7 4-3 16,-1-1-16-16,0 1-31 0,1-1-35 15,0 5-24-15,5-4-35 0,-5 3-33 0,0-3-12 16,-1-1-24-16,1 1-32 0,-1 0-55 16,0-4-50-16,1-1-43 0,0-2-49 15,-7 0-42-15,6-5-40 0,-6 4-18 0,0-3 17 16,6-4 32-16,-6 4 47 0</inkml:trace>
  <inkml:trace contextRef="#ctx0" brushRef="#br0" timeOffset="-136358.62">15826 14961 217 0,'0'0'240'16,"0"0"17"-16,0 4-58 0,6 0-55 0,-6 3-27 16,6 0 0-16,2 1 5 0,-2 3 6 15,-6 4-4-15,6-5-4 0,1 1-7 0,-1 4-14 16,1-1-24-16,-1 2-24 0,1-2-14 15,-1 1-12-15,0-1-11 0,2-3 0 16,-2 0-1-16,0-4 1 0,-6 1-7 0,7-1-9 16,-1-4-3-16,-6 1-2 0,0 0-3 15,7-4-2-15,-7 0-8 0,6-4 3 0,-6 4-12 16,7-7-15-16,-7 3-2 0,0-3-5 16,0-4-2-16,6 4-2 0,-6-4-1 15,0-1 7-15,0 2 7 0,0-1 5 0,7 0 15 16,-7 4 9-16,0-1 10 0,7 1 8 0,-7 3 0 15,6 1 8-15,0 3 7 0,1 0 6 16,0 3 11-16,-1 1-1 0,7-1 9 16,0 5 1-16,0-4-3 0,0 3-5 0,0 0-4 15,7-3 2-15,-7 0-4 0,-1-1-8 16,8-3-4-16,-7 4-5 0,0-4-1 16,0 0-8-16,1-4 4 0,-2 1-5 0,-5 3 1 15,6-8-5-15,-7 5 2 0,1-1-2 16,-1-3-6-16,-6 3 6 0,0-4-1 0,0 1 2 15,0 4-4-15,0-5 7 0,-6 0-3 16,6 5-4-16,-7-1-3 0,1 1-2 0,0-1 1 16,-1 4-1-16,0-4-2 0,1 4 5 15,0 4 7-15,-2-4 1 0,8 4 9 16,-6-1 8-16,6 1 8 0,0 3 4 0,-6 1 0 16,6-4 4-16,0 3-5 0,0 0-4 15,6 1 2-15,-6-1 8 0,0-3 3 16,6 3 6-16,-6-3 5 0,8-4 5 0,-2 3 3 15,-6-3-8-15,6 0-3 0,1-3-10 16,6 3-2-16,-13-4-11 0,13 0-15 0,-7 1-3 16,1-1-2-16,0 1 0 0,-1-5-1 15,0 4-1-15,1-3 4 0,6 3 3 0,-7 1-3 16,1-1 3-16,0 0-4 0,-1 0 4 16,7 0 3-16,-7 4-1 0,8 0 4 15,-8 0 3-15,7 4 0 0,-6-4-2 0,6 0 0 16,-7 0-1-16,8-4 1 0,-2 4-7 15,-6 0-5-15,8-3 6 0,-1 3-5 16,-7-4-5-16,8 1-6 0,-8-5 5 0,7 5 8 16,-6-5-1-16,-1 1-4 0,0 0-1 15,7 0 2-15,-13-4-5 0,7 3-7 0,0-3-9 16,-7-3 1-16,0 2-1 0,0-2-4 16,0 0-8-16,0-2 1 0,-7 6 5 0,7-5-4 15,-7 0-6-15,-6 4 6 0,7-3 5 16,0-1 3-16,-1 4-6 0,-6 0 9 15,7 4 2-15,-1 0-4 0,0-1 3 0,7 4 5 16,-6 4 4-16,6 4-2 0,0 0 8 16,-7 0 6-16,14 3-2 0,-7 4-3 0,6 0 3 15,1 3 9-15,0 2-8 0,-1-2 5 16,7 0 0-16,-6 5-1 0,5-5 3 16,1 2-1-16,1-2-3 0,-2-4-6 0,2 2 6 15,-2-5-3-15,2 4 3 0,-8-7-1 16,7-1 13-16,-7 1 13 0,2 0 3 0,-8-4 0 15,6 0-2-15,-6 0-3 0,0-4-5 16,0 0-7-16,0 1-4 0,0-1 2 16,0-3-2-16,-6-1 3 0,6 1 0 0,-8-1-3 15,8 1-7-15,-6-3-2 0,0-1-15 16,-1-1 8-16,1 2-7 0,-1-2 2 0,0 5 3 16,7 0-4-16,-6-1 14 0,6 5-8 15,0-1 2-15,6-3 1 0,1 7-4 0,-7-3 3 16,13 3-13-16,-6-5-25 0,-1 5-14 15,8 0-34-15,-8 0-50 0,0-3-70 16,8 3-69-16,-8 0-61 0,0 0-73 0,1-4-51 16,-1 4 11-16,-6-4 49 0,7 4 66 15</inkml:trace>
  <inkml:trace contextRef="#ctx0" brushRef="#br0" timeOffset="-136126.04">15897 14943 276 0,'-32'11'429'0,"5"-7"54"0,1 3 36 16,7-3-72-16,-1-4-150 0,8 3-78 0,5-3-61 16,-6 0-53-16,13 0-31 0,0-3-15 15,6-1-18-15,1 4-23 0,6-7-9 0,0 3-2 16,7 0-19-16,-8 1-54 0,8-5-112 15,6 4-125-15,-6-3-137 0,-1 4-73 16,7-4-23-16,0 0 24 0,-6 3 104 0</inkml:trace>
  <inkml:trace contextRef="#ctx0" brushRef="#br0" timeOffset="-135233.06">17043 14679 239 0,'0'-3'334'15,"7"-1"-2"-15,-7 0-3 0,0 4-133 0,0 0-118 16,7 0-57-16,-7 4-29 0,0 3 1 15,6 4 3-15,-6-3 6 0,0 2-1 16,6 5-1-16,-6-4-3 0,7 0 0 0,-7 4 1 16,7-4 2-16,-7 0-3 0,6 0 4 15,-6-4 0-15,7 1 2 0,-7-1 2 0,6-4 2 16,1 1 0-16,-7-4-6 0,6 4 4 16,1-8-6-16,-1 4 0 0,-6-4 2 0,6-3-2 15,2 4 5-15,-2-5 0 0,0 5 0 16,1-8 1-16,-1 4-5 0,-6-1 7 15,7 0-2-15,-7 1 0 0,6-4 7 0,-6 3 5 16,7 5-1-16,-7-4-1 0,6 3-2 16,-6 0 0-16,6 4-3 0,2-3-3 0,-2 3 5 15,0 3-1-15,8-3-1 0,-2 4 0 16,-5 0-2-16,6-1-1 0,6 4 0 16,-5-3-2-16,-2 0 2 0,2 0 5 0,-1-4 1 15,-1 4 8-15,2-4 7 0,-2 0 23 16,-5-4 23-16,0 4 5 0,-1-4 13 0,1 4 0 15,-1-4 5-15,-6 0-19 0,6-3-7 16,-12 4-5-16,6-5-11 0,-6 1 4 16,6 0-7-16,-7 0 1 0,1-1-10 0,-1 0 2 15,0 5-5-15,7-4-6 0,-12 0 0 16,12-1-9-16,-6 1-1 0,-2 4-5 0,2-5 4 16,6 4-13-16,0 0-6 0,0 1-2 15,6-1-2-15,2 4-2 0,-2-3-8 16,6-1 6-16,2 1 4 0,-1-2 0 0,7 1 1 15,-1 1 8-15,-6-1 2 0,6-3 2 16,1 3 2-16,-7-3 16 0,0 4 7 0,0-1 10 16,0-3 18-16,0 3 18 0,-7 0 8 15,2 4 0-15,-8 0 5 0,6 0 6 0,-6 0 7 16,0 4-3-16,0 3 0 0,0 1 4 16,-6 2-7-16,6 1-13 0,-8 5-28 15,2-2-23-15,6 1-11 0,-6-4-7 0,6 3-13 16,0-3-7-16,6 0-11 0,-6-3-11 15,6-1-50-15,8 0-68 0,-8-3-75 0,7-4-123 16,0-4-140-16,0 0-142 0,7-2-39 16,-8-6 16-16,8 1 54 0,-7 0 106 15</inkml:trace>
  <inkml:trace contextRef="#ctx0" brushRef="#br0" timeOffset="-134194.66">18079 14195 35 0,'-13'-3'253'16,"6"0"19"-16,1 3 7 0,-7 0-72 15,0 3-92-15,6 0-43 0,-5 1-25 0,4 8-15 16,-4-5 0-16,6 4 10 0,-1 0 0 15,0-1 5-15,1 6 4 0,-1-6 7 0,7 5-5 16,0-4 1-16,0 0-1 0,7 0-3 16,-7 0 10-16,6 1 4 0,8-6 3 15,-8 5-4-15,6-3 3 0,2-1-8 0,-1 0-14 16,7-3-11-16,-8 4 1 0,2-5-6 16,5 4-4-16,-6-3 7 0,0-1-4 0,0 1-8 15,0 0-9-15,-7-1 4 0,2 1 1 16,4 3-3-16,-12-3 19 0,7 0 13 0,-7-1 5 15,0 1 0-15,-7 3-7 0,1-3 0 16,0 3-18-16,-8-4-10 0,1 6-3 16,0-2-1-16,0-3-3 0,0 2-2 0,0-1-1 15,-7 2 3-15,8-3-2 0,-1-1-3 16,-1 4-2-16,8-2-3 0,-8-2-5 0,8 0-4 16,0-3-4-16,6 4-8 0,0-4 3 15,0 0 1-15,0 0 2 0,6 0-1 0,8 0 13 16,-2 0-1-16,2-4 5 0,5 4-1 15,1-3 3-15,-1-5 0 0,7 5-6 16,0-4 4-16,0-1-1 0,7 0 6 0,-7-2-8 16,0-2 7-16,0 2 0 0,0-5 10 15,0 0 1-15,0 1-3 0,0-1 13 0,0-3 11 16,-7 3 8-16,1 1-1 0,-6-4 5 16,5 2 0-16,-13 2-2 0,1-1-21 15,0 0-3-15,-7 1-12 0,0 3-5 0,-7-4-6 16,0 8-6-16,1-4 4 0,-1 7-8 15,-5 1 4-15,5 0-1 0,-6 6 3 0,-1-3 0 16,2 3-3-16,5 5 5 0,-6-1-1 16,0 4 3-16,7 4-4 0,0-1 0 15,6 1 14-15,-8 3-3 0,8-3 0 0,0 4-2 16,8-5 5-16,-2 1 7 0,0-5-10 16,1 1 3-16,6 0-2 0,0-3-1 0,-1-5-2 15,2 1-6-15,6-4 11 0,-8 0-4 16,1-4 5-16,7-3 2 0,-7 3 3 15,6-7-1-15,1 4-12 0,-7 0 3 0,7 0-3 16,-8-4 3-16,2 0-2 0,-1 4 9 16,-1-5 11-16,-4 1 12 0,-2 0 7 0,0 0 6 15,0-4 3-15,-6 5-7 0,0-1 0 16,0-1-16-16,0 2 1 0,0 2-15 16,-6 5 2-16,0-5 6 0,0 8-6 0,-2 0 8 15,2 0-1-15,0 4 15 0,-1 3 9 16,1 1-8-16,-1 2-3 0,0 2 3 0,7-1 3 15,0 3-6-15,0-3-21 0,0 0 7 0,7-3 4 16,0 2 2-16,6-2-14 0,-7 0 0 16,8-4-14-16,-2-1-48 0,8-3-46 15,-7-3-79-15,7 3-120 0,-2-8-131 0,2 4-115 16,0-4-34-16,-1 1 4 0,1 0 52 16,-7-4 111-16</inkml:trace>
  <inkml:trace contextRef="#ctx0" brushRef="#br0" timeOffset="-133606.1">18959 14071 229 0,'0'0'391'0,"0"-4"43"0,6 0 17 15,-6 4-100-15,0 0-115 0,0 0-80 16,0 0-48-16,6 4-27 0,-6 0-1 0,7 0-5 15,-7 0 0-15,0 3-2 0,6 0-18 16,-6 0-19-16,0 1-17 0,7-1-3 0,0 0-2 16,-7 1-10-16,6-4 4 0,0 3-3 15,-6-4-8-15,6 1-10 0,2 0-11 0,-8-1-17 16,6 1-18-16,0-4-10 0,1 0-6 16,0 0-13-16,6-4-5 0,-7 4 4 15,0-3 10-15,8-1 7 0,-8 0 15 0,0-3 17 16,1 4 8-16,0-5 15 0,-1 4 0 15,1 0 11-15,-1 4 3 0,0-3 14 0,1 3 15 16,0 3 15-16,-7 1 35 0,6 0 10 16,0 0 1-16,2 3 5 0,-2-3 4 0,-6 3-7 15,6 4-18-15,1-4-8 0,-1 0-2 16,1 1-9-16,-1 0-15 0,1-2-9 0,-1-2-5 16,-6 0-7-16,6-4 5 0,2 4-8 15,-2-4 2-15,-6-4 6 0,6 4-8 16,1-4-3-16,0 0-13 0,-1 1 0 0,0-4-5 15,1 3-10-15,-1-4-1 0,-6 1-5 16,7 0 6-16,0 0 1 0,-7-1-1 16,6 5 3-16,-6-4-5 0,6 3 7 0,-6 0 4 15,7 4-4-15,-7-4 4 0,0 4 10 16,7 0 0-16,-1 0-1 0,-6 0 0 0,6 4 5 16,7-4 2-16,-6 4 6 0,0 0 7 15,5-4 6-15,-4 3-3 0,4-3 2 0,1 0-8 16,-6 0-11-16,6 0-5 0,-1 0-18 15,-4-3-23-15,4 3-39 0,-5-4-49 16,0 0-54-16,-7 0-133 0,6-3-105 0,-6 0-40 16,0 3 4-16,0-7 31 0,-6 4 43 15</inkml:trace>
  <inkml:trace contextRef="#ctx0" brushRef="#br0" timeOffset="-133437.68">18971 13899 218 0,'-12'-8'421'16,"-2"2"47"-16,2-2 32 0,-2 4-47 16,8-3-170-16,-1 3-102 0,7-3-63 0,0 3-49 15,0 1-50-15,0 3-79 0,0-4-103 16,7 4-121-16,-7 0-124 0,0 0-58 0,0 0-15 16,0 0 47-16,0 0 83 0</inkml:trace>
  <inkml:trace contextRef="#ctx0" brushRef="#br0" timeOffset="-131181.34">19772 13862 227 0,'-6'-4'361'0,"0"4"21"0,6-3 6 15,-8-1-93-15,8 4-138 0,-6-3-78 0,6 3-37 16,0 3-12-16,0-3-1 0,-6 4 10 16,6-1 28-16,0 5 20 0,6-1 8 0,-6 5 4 15,6-2 2-15,2 0-10 0,-2 6-26 16,0-5-21-16,1 0-13 0,-1 0-6 0,1 0-6 15,6-4-9-15,-7 0-4 0,0 0 4 16,2 1-3-16,-2-4-14 0,0-4-3 16,1 3 2-16,0-6-4 0,-1 3-8 0,1-8-6 15,-1 4 3-15,0-6 3 0,-6 3-7 16,8-4-2-16,-2-4 5 0,-6 4 17 16,0 0 5-16,0-5 5 0,0 6 6 0,0-5 5 15,0 4 1-15,-6-3-6 0,6-1 10 16,0 5 8-16,-8-2 12 0,8 5 7 0,0 0 3 15,0 3-8-15,0 0-1 0,0 1-17 16,8 3-12-16,-2 0 3 0,6 0 10 0,-5 7 15 16,6-3 5-16,7 3 3 0,-7 0 3 15,7 1 0-15,-1 3-14 0,1-8-3 16,6 5-11-16,-7-5 3 0,7 1-5 0,0-4-13 16,0 0 1-16,-7-4 0 0,7 1 5 15,1-5-9-15,-8 1 13 0,0 0 10 0,8-5 10 16,-14 2-3-16,6-1-2 0,-5-3 15 15,5 2 6-15,-12-2 0 0,6 2-14 16,-7 1 0-16,-6-3-7 0,6 3-3 0,-12 0-20 16,6-1-6-16,-6 5-6 0,-7-3-11 0,-1 2-12 15,2 5-24-15,-2 3-3 0,-5 0 0 16,-1 3 1-16,0 5 7 0,8-1 16 16,-8 3 17-16,1 6 3 0,5-2 1 0,-5 1 9 15,12 3-1-15,-5 0-7 0,5 1 0 16,1-5 4-16,-1 1 1 0,7-4 3 0,0 0 16 15,7 0 16-15,-1-4 3 0,1-3 9 16,-1-1-3-16,7-3 5 0,0 0-11 0,1-3-2 16,-2-4 4-16,1 3-14 0,0-3-1 15,0-4-8-15,1 3-3 0,-2 1-5 16,2-4-5-16,-8 0 12 0,7 4 0 0,-7-4 4 16,1 3 0-16,0-2-4 0,-7 2-3 0,6 0-10 15,-6 1 3-15,0 4-14 0,0-5-5 16,0 5 1-16,0-1-5 0,0 0-4 0,0 4-3 15,0 0 10-15,0 0 3 0,0 0 5 16,0 4-1-16,6 3-1 0,-6 1 7 0,0-1-10 16,7 0 6-16,0 5 0 0,-1-6 1 15,1 2 12-15,-1 4-6 0,7-6 15 0,-6 2 17 16,5-1 0-16,2-3 10 0,-1-1-2 16,0-3 13-16,0 0-8 0,-1 0-17 15,2 0-5-15,-1-3-3 0,0-1-9 0,0-3-10 16,7-1 2-16,-8-2 6 0,-5-2 13 15,6 2 8-15,0-2 29 0,-7 1-3 0,8-3 11 16,-14-1 0-16,6 0-4 0,0 1-1 16,-6-4-21-16,0-1-4 0,-6 1-16 15,6-4-6-15,-6 0-13 0,6-1-18 0,-7 2 2 16,0-5-12-16,-6 0-14 0,7 1-14 16,-7-4-4-16,6 4-4 0,1-2-2 0,-7 6 10 15,6-2 9-15,1 5 9 0,-1 0 1 16,1 7 0-16,-1 0-7 0,7 4-9 0,-6-1 2 15,6 4-6-15,-7 1 4 0,7 3 5 16,0 3 12-16,0 1 11 0,7 8 3 16,-7-2 13-16,6 1 7 0,1 7 2 0,-1 0 7 15,7 2 6-15,1-2 8 0,-8 7 5 16,7-3 5-16,6 0 3 0,-6 0-14 16,7 3-1-16,0-3-7 0,-1 1-6 0,1-5-5 15,0 0 0-15,-2-3 13 0,-4-1-10 16,5-3-4-16,1 0-1 0,-8-3 2 0,8-1 2 15,-7-3-9-15,1-4 7 0,-2 3 0 16,-4-6 1-16,4-1-5 0,1 1-10 16,-6-1-1-16,-1-4 6 0,1-3-2 0,-7 4-1 15,6-3-5-15,-6-5-1 0,0 3-13 16,0-2-13-16,0-1-8 0,-6 1-13 0,6-1-5 16,0 4 6-16,-7 1 10 0,7-2-5 15,-6 4-6-15,6 5 6 0,0 0 4 16,-7 3-5-16,7 3 0 0,0 0 18 0,0 5 19 15,0 4 9-15,0-2 2 0,7 1 10 16,-7 4-2-16,6-1-8 0,1 1 7 0,-7-1 5 16,12-2 12-16,-4-2 6 0,-2 1 13 15,6-3 17-15,-5-2 7 0,6-2 3 16,-6 0-3-16,6-4 0 0,-6 0-11 0,5-4-8 16,2 0-6-16,-2-2-11 0,-5-2-3 15,6 2-2-15,-6-2-2 0,-1-3-6 0,6-1-10 16,-12 6-5-16,8-9 5 0,-2 4-3 15,-6 0-1-15,0-4-1 0,0 4-12 0,0 1-5 16,0-2-11-16,0 2-8 0,0-2 8 16,0 8-4-16,0-3 14 0,-6 4 8 0,6-2-4 15,0 5 6-15,0 5 4 0,0-2 5 16,0 4 1-16,0 1-6 0,0 3 11 16,0 0-2-16,6 1-6 0,-6 2 7 0,6-4 3 15,1 2 8-15,0-1-2 0,-1 0 10 16,1-4 6-16,-1 0-1 0,7-4 4 15,-6 1 17-15,5-4 0 0,-5 0-1 0,6 0 4 16,-6-4 0-16,5 1 4 0,-5 0-12 16,0-5 0-16,5 1 6 0,-4 0 1 0,-2-4 18 15,0 3-5-15,1-3 2 0,-1 0 3 16,-6 1 0-16,0-2-14 0,7 2-26 16,-7-6-12-16,0 6-10 0,0-5-20 0,-7 0-17 15,7 4-4-15,0 0-2 0,0 1 2 16,0 2-2-16,0 5 11 0,0-4-4 0,0 3-4 15,0-1-2-15,0 5-4 0,0 0 1 16,7 5-1-16,-7-1 13 0,6-1 15 16,1 4 9-16,-1 1 16 0,0 2 4 0,2-2 13 15,4 3 3-15,-5 0-3 0,0 0 1 16,6-5 8-16,-7 6 5 0,7-5-3 0,-6 5-13 16,5-9 7-16,2 4 5 0,-8 0-14 15,7-2-9-15,-7-1 0 0,8-2 6 16,-2-2 0-16,2 4-12 0,-1-4-1 0,-7 0 0 15,7-4 2-15,0 2-5 0,1 2-10 16,-2-9-5-16,1 6 1 0,-6-5 3 0,6-3-3 16,-7 4-1-16,8-4 3 0,-8-3 7 15,0 0 0-15,1-5 5 0,0 4-4 0,-7-3 11 16,0-1 1-16,0 5 6 0,0-1 9 16,0 4-2-16,0 0 0 0,0 1-7 15,0 6-3-15,0 0-6 0,0 0-2 0,0 8-18 16,0 0 1-16,0 3 9 0,0 4-6 15,0 3 3-15,0 1-4 0,0-1 6 16,6 2 13-16,0-2-11 0,1 1 16 0,6-4-14 16,0-4 8-16,1 5-1 0,-2-9-43 15,1 4-42-15,7-3-64 0,-8-4-61 0,8 0-100 16,-7-4-115-16,7 0-89 0,-7 1-80 16,0-5-10-16,0 1 33 0,-6 0 73 0,-1-1 112 15</inkml:trace>
  <inkml:trace contextRef="#ctx0" brushRef="#br0" timeOffset="-130804.18">20228 13258 142 0,'-26'4'338'0,"6"0"64"0,8-1 53 15,-2-3-67-15,2 0-70 0,5 3-51 16,1-3-53-16,-1 0-48 0,7 0-22 0,7 0 7 15,-1 0 9-15,1 0 19 0,12 0 15 16,0-3 7-16,1 0-15 0,6-5-26 0,7 0-39 16,-7 1-23-16,7 0-24 0,6 0-17 15,-7-1-30-15,1-2-60 0,-1 2-61 0,1 0-83 16,-1 1-120-16,1 0-177 0,-7-1-151 16,-6 1-45-16,0 0 12 0,-8 3 49 15,-6-3 101-15</inkml:trace>
  <inkml:trace contextRef="#ctx0" brushRef="#br0" timeOffset="-67291.4">15428 6619 54 0,'0'0'171'0,"0"0"-2"16,0 0-44-16,0 0-30 0,0 0-20 16,0 0-11-16,-6 0-1 0,6 0 4 15,0 0-1-15,0 0-9 0,0-3-5 0,0 3-5 16,0-4-6-16,0 4 3 0,0 0 8 16,0-3 16-16,0 3 15 0,0 0 15 0,0 0 12 15,0-4 0-15,-6 4-8 0,6 0-4 16,0-3-7-16,0 3-5 0,0 0-6 0,0 0-14 15,0 0-1-15,0 0-7 0,0-5-5 16,0 5-5-16,0 0 0 0,0-4 1 16,0 4-1-16,0 0-5 0,0 0 0 0,0 0-8 15,0 0-1-15,-8 0-1 0,8 0 3 16,0 0 5-16,0 0-2 0,0 0 5 0,0 0 5 16,0 0 3-16,0 0-3 0,0 0 0 15,0 0-4-15,-6 0 1 0,6 0-7 0,0 0-8 16,0 0-4-16,0 0-9 0,0 4 2 15,0-4-8-15,0 0-5 0,0 5 3 16,-6-2 0-16,6 4-2 0,0 0 2 0,-6 1 5 16,6 3-1-16,-8 0-3 0,8-4-4 15,-6 4-1-15,6 0 0 0,0 4-12 0,-6-4-16 16,6-4-33-16,0 4-40 0,0-4-89 16,0 1-117-16,0-1-106 0,6-3-98 0,-6 3-29 15,0 1 11-15,6-4 74 0,2-4 105 16</inkml:trace>
  <inkml:trace contextRef="#ctx0" brushRef="#br0" timeOffset="-65782.97">15806 6246 170 0,'-6'0'215'16,"-1"-4"14"-16,7 4-73 0,-6 0-53 16,6-4-18-16,-7 4-2 0,7 0-4 0,-7 0 0 15,7 0 5-15,-6 0 9 0,6 0 3 16,0 0 5-16,-6 0-1 0,6 0-4 15,0 0-11-15,0 0-21 0,-7 0-13 0,7 0-20 16,-7 0-15-16,7 0-7 0,-6 4-4 16,6 0 1-16,-6-4-2 0,-1 4-1 0,0 3-1 15,1-3 4-15,-1 3 6 0,1 0-3 16,0 0-1-16,-2 4-1 0,2 1 2 16,0-2 2-16,0 2-5 0,6 2 4 0,-7-3-2 15,0 0 6-15,7 4 2 0,0-4-6 16,7 3 4-16,-7-3-2 0,7 4-2 0,-1-4 1 15,0 0-4-15,8 1 5 0,-2-2-1 16,1 1 1-16,7 0-3 0,-7-4-2 0,6 4 4 16,1-3-5-16,-7-1-7 0,7 0 0 15,-8 1-3-15,8-5 2 0,-7 5-4 16,0-5-1-16,0 5 4 0,-7-4 5 0,2-1-1 16,-2 0 2-16,0 1 1 0,1 0 6 15,-7-1 4-15,0 1 3 0,0-1 9 0,-7 1 7 16,1 4 10-16,0-4 7 0,-2-1 2 15,2 4 2-15,-7-3-6 0,7 0-3 16,-7 0-16-16,6 3-5 0,-5-3-2 0,4-1-8 16,2 1 1-16,0 0-10 0,-1-4 4 15,0 3-6-15,1 1-6 0,6-4 2 0,-6 0-1 16,6 0-3-16,0 4 1 0,0-4 0 16,0 0-5-16,0 0-11 0,0 0-8 15,0 0 3-15,0 0-5 0,0 0 1 0,6 0 1 16,-6 0 7-16,6 0 14 0,1 0 0 15,0 0 7-15,-1 0 0 0,0-4 2 0,8 4 5 16,-1-4 0-16,-7 1 8 0,7-1 10 16,0 0 8-16,1-3 17 0,-2 0 9 15,1-1 9-15,7 1 3 0,-7 0 6 0,0-5 8 16,0 1 7-16,0 0 7 0,0 1 4 16,0-1-2-16,-6 0-9 0,-1-4-14 0,0 5-18 15,-6-2-22-15,0-3-22 0,0 5-11 16,0-1-5-16,0 0-9 0,-6-1-9 15,6 2-6-15,-6 2 0 0,-1 0 4 0,0 5-8 16,7-4-4-16,-6 3-7 0,0 4-1 16,-1-4-11-16,1 4-10 0,6 0 2 0,-7 4 9 15,0 0 7-15,1-1 1 0,6 1 8 16,-6 3 12-16,-1 1-3 0,7 3 0 16,0-1 9-16,0 6 3 0,0-2-3 0,0 1-2 15,7-1-5-15,-1 1 0 0,0 0-5 16,8-1 1-16,-8-2 1 0,13 2 1 0,-5-4 10 15,-2-1-5-15,8 1 4 0,0-6-1 16,-1-1 4-16,1 1-4 0,6 0-1 0,-7-8 5 16,1 4-5-16,6-4 4 0,-7-3 5 15,7 4 1-15,-6-4 4 0,0-2-1 0,-1-1 0 16,1 2 5-16,-8-2 1 0,2-1 2 16,-1 3-4-16,-13-3 1 0,6 0 12 0,-6 0-4 15,0 0-7-15,0 0 6 0,-6 4 6 16,-1 0-2-16,7 3-8 0,-6 1-8 15,-1-1 4-15,-6 4-8 0,7 4 0 0,0-1-4 16,-2 1 2-16,2 3 1 0,0 0-10 16,6 1-15-16,-7-1-18 0,7 0-8 0,0 1-11 15,0-1-5-15,0-3 4 0,0 2 10 16,7-1 11-16,-7-2 12 0,6 1 7 16,0-4 12-16,-6 4 1 0,8-4 6 0,-2 0 5 15,0 0 6-15,0-4 1 0,1 0-5 16,0 1 7-16,-1-5-1 0,7 1 2 0,-7 3-8 15,2-2 4-15,-2-2 3 0,6 0 0 16,-4 1 1-16,-2-1-3 0,7 5 6 0,0 0-2 16,0 3 1-16,-7 0-5 0,8 0 3 15,-2 3 3-15,1 4 0 0,1-3 4 16,-2 0-2-16,8 3-2 0,-7-3 3 0,7 4-5 16,-8-5-6-16,8-3-28 0,-6 3-53 15,5-3-72-15,-6-3-93 0,0 3-76 0,-1-8-39 16,2 1-1-16,-1 0 45 0</inkml:trace>
  <inkml:trace contextRef="#ctx0" brushRef="#br0" timeOffset="-8695.69">14647 8221 70 0,'0'0'137'15,"0"0"-31"-15,0 0-32 0,0 0-23 0,0 0-15 16,0 0-13-16,0 0-7 0,0 0-4 16,0 0-1-16,0 0-1 0,0 0-2 0,0 0 0 15,0 0-1-15,0 0-2 0,0 0 4 16,0 0-2-16,0 0 0 0,0 0-1 15,7 0 1-15,-7 0-1 0,0 0-7 0,0 0-1 16,0 0 1-16,0 0 0 0,0 0-3 16,0 0 1-16,0 0 2 0,0 0 4 0,6 0-3 15,-6 0 2-15,0 0 1 0,0 0 3 16,0 0 1-16,0 0 0 0,0 0 7 16,0 0 4-16,0 0 6 0,0 0 3 0,0 0 5 15,0-4 1-15,0 4-4 0,0 0-3 16,0 0-6-16,0 0-5 0,0 0-2 0,0 0-6 15,0 4-2-15,0-4-3 0,6 0 0 16,-6 0-4-16,0 0-5 0,0 0 4 16,0 0 0-16,6 0-2 0,-6 0-9 0,0 0-10 15,8 3-14-15,-2-3-22 0,0 0-20 16,-6 4-27-16,7-4-43 0,-7 4-15 16,0-4 2-16</inkml:trace>
  <inkml:trace contextRef="#ctx0" brushRef="#br0" timeOffset="-6430.25">14849 8118 18 0,'0'-4'188'0,"0"0"9"16,-7 4-45-16,7-4-30 0,0 1-33 15,0 0-21-15,0-1-9 0,0 0 2 0,0-2 12 16,0 1-6-16,0 2 8 0,0-1 19 16,0 1 12-16,0-5 3 0,0 4 1 15,0 0-3-15,0-2 1 0,-6 2-15 0,6 4-14 16,0-4-3-16,0 1-6 0,0-2 9 15,0 1-1-15,0 1 1 0,-6-1 1 0,6 4 0 16,0-3-7-16,0-1-17 0,0 4-15 16,0-3-12-16,0-1-3 0,0 4-12 0,0 0-1 15,0 0-3-15,0 0-2 0,-8 0 5 16,8-3-6-16,0 3 7 0,0 0-7 16,0 0-7-16,0 0 2 0,0 0-7 0,0 3-1 15,0-3-6-15,0 0 1 0,0 4 6 16,0-4 0-16,0 7 3 0,8-4-3 0,-8 4 2 15,0 5 9-15,0-1-2 0,0 0-4 16,0 4-2-16,0-1 6 0,0-3 3 16,0 4-7-16,0-4 1 0,0 3-1 0,6 1-3 15,-12-3-37-15,6-2-47 0,0 1-49 16,0-3-47-16,0-1-54 0,0 4-59 16,0-4-27-16,0-3-38 0,0 3 5 0,6-4 23 15,-6 1 48-15</inkml:trace>
  <inkml:trace contextRef="#ctx0" brushRef="#br0" timeOffset="-4459.53">15025 7745 203 0,'-7'-4'236'0,"0"-8"18"0,-5 5-61 16,12 0-56-16,-13 0-23 0,13-1 2 16,-7 1 14-16,0 4 8 0,7-1-7 15,0-4 10-15,-6 8-6 0,6-4-26 0,-6 1-19 16,6-1-33-16,0 4-10 0,0 0-28 15,0 0-4-15,0 0-12 0,0 0-17 0,0 4 1 16,0-1 5-16,0 5 1 0,6 0-3 16,0 2 6-16,1 5 4 0,0-1 3 0,-1 2-6 15,1-2-2-15,-1 1 4 0,0-1 3 16,8 1 0-16,-8-4-3 0,0 0-1 16,2 0 9-16,4-4-8 0,-5 0-5 0,-1 0 4 15,1-3 3-15,-1 0 0 0,1-4-4 16,5 0 4-16,-4 0 6 0,-2-4 1 15,0-3 0-15,-6 3 3 0,7-3-3 0,-1 0 3 16,-6-4-7-16,7 4-5 0,-7-5-2 16,0 5-1-16,0-4 5 0,0 4-6 0,0 0 7 15,0 0-2-15,0-1 2 0,0 4-9 16,0 0-7-16,0 4 1 0,6 0-6 0,-6 0 3 16,7 4 1-16,-1 0 8 0,8 0 4 15,-8 0 2-15,7 3-1 0,0-4-11 16,0 5-16-16,7-1-17 0,-1 0-9 0,0-3-13 15,-5 3-3-15,5-3 9 0,1-4 6 16,-1 4 17-16,-6-4 9 0,0 0 16 0,1-4 7 16,-8 4 4-16,6-4 7 0,-4-3 3 15,-8 3 8-15,6-3-1 0,-6 0-3 16,0-1 2-16,-6 1 0 0,6 0-5 0,-8-5 7 16,2 2 5-16,0 2 12 0,6-3 8 15,-6 0 0-15,-2 0 2 0,2 4-11 0,0-4-8 16,6 3-15-16,0 1-11 0,6 0 0 15,-6-4 3-15,14 4 5 0,-8 0-2 0,6-1 6 16,2 0-1-16,5 2-1 0,1-2-7 16,0 0-1-16,-1 1 2 0,1 0-1 0,0 0-4 15,-2-1 3-15,2 5-3 0,-7-1-2 16,7 0 5-16,-14 1-3 0,8 3-2 0,-8-4-1 16,0 4 6-16,1 0-8 0,-7 0 0 15,0 4 1-15,-7-1 3 0,1 5-3 16,0-1 1-16,-8 4 5 0,8-1-3 0,0 2 1 15,-2 2 3-15,2 2 6 0,0-6-5 16,-1 5-2-16,7-1-1 0,-6-2 2 16,6 2 5-16,0-6-3 0,0-1 0 0,6 0 6 15,-6 0 6-15,7-3-4 0,-1 0 0 16,0 0 2-16,8-4-1 0,-8 0-2 0,8-4-4 16,-2 0 2-16,-5 0-6 0,6 0-1 15,-6-3 2-15,-1 0 0 0,6 0 0 0,-4 0 6 16,-2-4-1-16,0 3 2 0,-6-3 1 15,7 4 1-15,-7 0 0 0,6-1-9 0,-6 1 6 16,0 0-4-16,0 3-2 0,7 1-2 16,-7 3-9-16,0-5-5 0,0 5-4 0,0 0 6 15,7 0-2-15,-7 5 2 0,6-2 7 16,-6 1 6-16,6 3 3 0,1-3-8 0,0 3 7 16,5 0 3-16,-5 1-3 0,0-1-2 15,6-4-5-15,-7 1 10 0,7 0-12 16,-6 0 1-16,5-4 3 0,-4 0 2 0,4 0 4 15,-5 0-3-15,-1-4 5 0,7 0-4 16,-6 0 3-16,-1 1-6 0,0-1 3 0,2-3 6 16,-2 0-1-16,0-1 2 0,1 1-2 15,-7 0 0-15,6 0-4 0,-6-4-6 16,7 3 3-16,-7-4 1 0,0 6-3 0,6-2 8 16,-6 1 1-16,0 0-2 0,0 3-2 15,7 0-8-15,-7 4 3 0,0 0-5 16,6 0-3-16,-6 0-1 0,7 4 5 0,6 3 2 15,-7-3-1-15,1 7 7 0,6-4-3 0,0 0 2 16,0 5-5-16,0-5 5 0,0 4 4 16,0-7-5-16,0 3 2 0,0-3 3 15,0 3-4-15,-7-3-3 0,8-4 5 0,-8 3 4 16,1-3-2-16,-1 0 2 0,1-3 2 16,-7 3 4-16,0-4-1 0,6-3-2 0,-6 3 2 15,-6-3 2-15,6 0 1 0,0-1 1 16,0 1 9-16,-7 0 14 0,7-2 1 0,-6-1 2 15,6 3-4-15,0-1-4 0,-7-3-14 16,7 4-14-16,7-1-3 0,-7 1-6 0,6 0 5 16,1-3-2-16,-1 2-5 0,1 1 1 15,5-1 9-15,-4 5-2 0,4-5-3 16,2 5 3-16,-8-5 5 0,7 5-4 0,-7 0-8 16,8-3 1-16,-8 6 0 0,7-3 1 15,-6 3-1-15,-1-3 1 0,-6 3-3 0,6 0 5 16,1 0-5-16,-7 0-2 0,0 3 1 15,0-3-3-15,0 9 2 0,0-6-2 16,-7 8 8-16,7 0-5 0,-6 0-2 0,6 0 5 16,0 3 4-16,-6-3 0 0,12 4-6 15,-6-1 5-15,0-3 3 0,6 3 4 0,1-2-4 16,0-1-4-16,-1-3 3 0,7-1-2 16,1-3 1-16,-2-1 0 0,1 1 0 0,0-4 10 15,6-4-9-15,1 1 6 0,0-1 3 16,-1-3-5-16,-5-1 4 0,5 1-9 0,0-5 7 15,-6 2-2-15,1-1-10 0,-2 0 5 16,2-4-7-16,-2 4 7 0,-5 0 3 0,6 1-4 16,-6-2 6-16,-1 1-8 0,0 0 6 15,2 4-1-15,-2 0-1 0,0 4 5 16,0-6-5-16,2 6 7 0,-2-1-6 0,7 0-7 16,0 4 2-16,0 0-3 0,-1 0 6 15,2 0-6-15,-1 4 5 0,0 0 1 0,0-4-5 16,0 3 2-16,-6 0-3 0,5 3-2 15,-5-3 2-15,0 0-3 0,-7 1-4 0,6 0-26 16,-6-1-30-16,-6 0-26 0,-1 5-37 16,0 0-33-16,-5-1-33 0,-2 1-22 15,-5 2-29-15,6-3-31 0,-6 0 2 0,5-3 19 16,-5 0 35-16</inkml:trace>
  <inkml:trace contextRef="#ctx0" brushRef="#br0" timeOffset="-3882.53">17076 7386 24 0,'7'-8'315'0,"-1"0"42"16,1 1 46-16,-7 4 3 0,0-5-130 15,0 5-76-15,0 3-49 0,0-4-42 0,0 0-46 16,0 4-33-16,-7 0-12 0,7 0-12 15,0 4-12-15,0 0 2 0,0-1 4 16,0 1 0-16,0 3 0 0,0 0-1 0,7 1 4 16,-7 0 3-16,6 2-4 0,-6-2-8 15,7-1-9-15,-1 0-14 0,1-3-8 0,-1-1-16 16,0 1-5-16,2 0 5 0,-2 0 7 16,0-4 14-16,1 0 10 0,6 0 9 0,-7-4 8 15,1 0 5-15,-1 0-1 0,8-3 2 16,-8 0-8-16,0 0 5 0,-6-1-4 15,7 5 6-15,0-4-5 0,-7-1-4 0,6 4 9 16,0 0-5-16,-6 1-2 0,7-1-6 16,-7 4 3-16,6 0 3 0,1 4-2 0,-7-1-2 15,7 1 4-15,-1 0 5 0,0 4-5 16,1-5 4-16,0 4 0 0,-1-3 6 16,0 0-2-16,1-1 1 0,0 1 8 0,-1-1-2 15,1 1-4-15,-1 0-3 0,0-4 3 16,2 0-2-16,-8 0-5 0,6 0-4 0,0 0 6 15,0-4-3-15,8 0 0 0,-8 1-2 16,1-1 3-16,-1-3 7 0,8 3-5 16,-8-3 1-16,0 4-3 0,1-1 5 0,0-4-7 15,5 4-2-15,-5 1 3 0,-1-1 2 16,1 1-3-16,0 3-1 0,5-4 3 0,-5 4 1 16,0 0 3-16,5 4 1 0,-5-4 2 15,-1 0-4-15,8 3-2 0,-8-3-16 16,0 0-37-16,2 0-47 0,-2 0-45 0,0 0-43 15,0 0-73-15,1-3-39 0,-7 3 6 16,0-4 30-16</inkml:trace>
  <inkml:trace contextRef="#ctx0" brushRef="#br0" timeOffset="-3686.22">17057 7078 139 0,'-20'-11'419'0,"7"-1"39"0,0-2 26 16,0 4 18-16,7 1-210 0,-2 2-122 16,2 3-61-16,0-2-43 0,6 6-41 0,-6-5-55 15,6 2-73-15,0 3-55 0,0 3-80 16,0 2-70-16,0 1-85 0,-7 2-19 0,7 4 30 16,-7-2 36-16,1 4 66 0</inkml:trace>
  <inkml:trace contextRef="#ctx0" brushRef="#br0" timeOffset="6602.02">17018 8022 16 0,'0'0'295'0,"0"0"44"0,0 0 31 16,0 4-39-16,0-4-70 0,0 0-64 0,0 0-44 15,0 0-29-15,0 0-6 0,0 0-5 16,0-4-7-16,0 4-1 0,-7 0-1 0,7 0 8 16,0-3 0-16,0 3 9 0,0-4 7 15,0 4 8-15,0-3-1 0,0 3-14 16,0-4-22-16,0 4-26 0,-7-3-21 0,7-1-20 16,0 0-8-16,-6-3-11 0,6 3-6 15,0-3-6-15,-6-1 0 0,-2 5-5 0,8-1-8 16,-6 0 5-16,0 1-1 0,0 3-2 15,-1-3-4-15,0 3-7 0,-6 0-2 0,7 3-7 16,0 0 0-16,-8 1 3 0,8 0 7 16,-7 3 1-16,6 4 6 0,-6-4 5 15,1 5 3-15,4-2-6 0,2 1-2 0,-7 1-5 16,6 2-4-16,7-3-7 0,-6 0-3 16,0 4 6-16,6-4-1 0,0 3 4 0,0-3-4 15,0 0 7-15,6 0-6 0,0 0 2 16,1-4-7-16,6 5 7 0,-7-5 7 0,8 0 4 15,-1 5 11-15,6-9 2 0,-6 4 4 16,7 1 0-16,-1-1 1 0,-5-3-7 0,4 2-1 16,2 2-7-16,0-4 10 0,-1 4-3 15,-5-2 10-15,-2-2 1 0,8 3 2 0,-13 1 1 16,6-5-12-16,-7 1 4 0,1 3-10 16,-1-3 4-16,0 4 3 0,-6-5 1 15,0 4 17-15,0-3 3 0,0-1 13 0,-6 6 10 16,0-6 0-16,-7 4 1 0,6-3-4 15,-6 3-8-15,0-3-4 0,-6 3-4 16,5-3 1-16,2 3 7 0,-8-3-8 0,7 0 7 16,-7 0 1-16,8-1-3 0,-2-3-7 15,1 3-10-15,1-3 8 0,4 0-5 0,2 0-5 16,0 0-14-16,6 4-15 0,-7-4-30 16,7 0-36-16,0 0-36 0,0 0-59 15,7-4-65-15,-1 1-72 0,0 0-58 0,2-1-60 16,4 0-52-16,-5 0 7 0,6 0 50 0,0-3 78 15</inkml:trace>
  <inkml:trace contextRef="#ctx0" brushRef="#br0" timeOffset="7120.21">17265 8217 39 0,'13'0'209'0,"0"-4"18"15,-6 4-16-15,5-3-56 0,2-1-30 16,-1 1-14-16,-1-5 1 0,2 0 11 0,-2 5 15 16,2-4 26-16,-8 0 16 0,7-5 7 15,1 5 1-15,-8-4-13 0,0 3-22 16,1-2-27-16,0-2-29 0,-7 5-18 0,6-4-29 15,-6 5-15-15,0-2-14 0,-6 1-18 16,6-1-6-16,-7 4-11 0,0-3-12 0,1 7-12 16,0-3-14-16,-8 3-7 0,1 0-7 15,7 3-4-15,-8 0-4 0,2 1 3 16,-2 4 14-16,8-1 5 0,-7 5 8 0,0-2 6 16,6-3 18-16,1 4 9 0,-7 4 4 15,6-4 4-15,1 0-1 0,6 3 4 0,-6-2 2 16,6 2-4-16,0-2 3 0,0-5-1 15,6 4 2-15,0-4-2 0,1 3 1 16,0-6 11-16,5 4 0 0,-5 0 8 0,6-5 1 16,0 0 3-16,1 1-4 0,-2 0 1 15,1-4 4-15,0 0 0 0,6 0 3 0,-5 0 3 16,-1-4-1-16,6 4 4 0,-6-4-6 16,7 1-5-16,-7 0 0 0,0-5 1 0,0 4-1 15,7-4-13-15,-8 2-1 0,2-2-23 16,-2 1-61-16,-5 0-78 0,6 0-77 15,-6-1-85-15,-1-3-94 0,0 4-26 0,-6 0 27 16,8-2 58-16</inkml:trace>
  <inkml:trace contextRef="#ctx0" brushRef="#br0" timeOffset="7595.16">17767 8052 165 0,'0'-3'216'15,"-7"3"8"-15,0-4-75 0,1 4-60 0,-1 0-31 16,-5 0-14-16,4 0-11 0,-4 0-9 16,-1 4 3-16,0-1 5 0,6 0 7 15,-5 1 15-15,-2 4 11 0,8-1 12 0,-8 0 3 16,8 1-7-16,0 3-7 0,-1-1-13 15,1 2-16-15,-1-2-8 0,7 1-11 0,0 0-5 16,0 0-7-16,0 1-5 0,7-5 0 16,-1 0-3-16,1-3 1 0,-7 0 0 15,6 0-1-15,0-4 4 0,2 0 5 0,4 0 6 16,-6 0 5-16,8-4 6 0,-8 0 2 16,7-4 2-16,-6 1 0 0,6 4 13 0,-7-4 3 15,0-5 3-15,2 5 24 0,-2-1 12 16,0 1 8-16,1 3 0 0,-7-3 4 15,6 4-3-15,-6-5-21 0,7 8-19 0,-7-4-13 16,0 4-16-16,0 0-16 0,0 0 0 16,0 4-8-16,7 0 4 0,-7 3 4 0,6 0-2 15,-6 1 6-15,6 3-4 0,1-4 3 16,0 5 1-16,-1-5-11 0,7 0 1 16,-6 0-1-16,6 1 3 0,-7-4-33 0,7-1-91 15,0 1-107-15,0-4-139 0,0 0-75 0,0-4-41 16,-6 4 11-16,6-7 76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2-13T00:23:44.329"/>
    </inkml:context>
    <inkml:brush xml:id="br0">
      <inkml:brushProperty name="width" value="0.05292" units="cm"/>
      <inkml:brushProperty name="height" value="0.05292" units="cm"/>
      <inkml:brushProperty name="color" value="#FF0000"/>
    </inkml:brush>
  </inkml:definitions>
  <inkml:trace contextRef="#ctx0" brushRef="#br0">3549 7554 75 0,'0'3'197'16,"0"-3"6"-16,0 4-35 0,0 0-39 15,0-4-26-15,0 0-10 0,0 3 4 0,0-3 4 16,0 0 2-16,0-3 16 0,0 3 10 16,0 0 5-16,0 0 4 0,0 0-1 0,0 0 2 15,0-4-17-15,0 4-16 0,0 0-14 16,-7 0-20-16,7-4-6 0,0 4-17 16,0 0-17-16,0 0-4 0,0 0-9 0,0 0 1 15,0 0-7-15,-6 0 1 0,6 0 6 16,0 0 6-16,0 0 2 0,0 0-4 0,0 0-2 15,0 0-2-15,0 0-4 0,0 0-10 16,0 0-3-16,0 0 1 0,0 0-3 0,0 0 0 16,0 0 5-16,0 0-1 0,0 0-8 15,0 0-7-15,0 0-8 0,0 0-11 16,0 0-13-16,0 0-18 0,0 0-27 0,0 0-41 16,6 0-48-16,-6 0-56 0,0 0-52 15,-6 0-62-15,6 0-34 0,0 0 8 0,0 0 37 16,-6 0 54-16</inkml:trace>
  <inkml:trace contextRef="#ctx0" brushRef="#br0" timeOffset="4567.75">3934 7147 66 0,'6'-7'154'0,"-6"-1"-25"16,0 1-40-16,6 0-29 0,0-1-17 0,2 1-7 16,-2 4-3-16,0-5 4 0,1 1-3 15,-1 0 0-15,8-1 5 0,-8 1 1 0,6-1 3 16,-4 1 2-16,4 0-1 0,-5 0 3 16,6 4-2-16,-6-6-6 0,5 6-4 15,-5-5-10-15,6 5-6 0,-7 0-3 0,1-2 0 16,0-2 4-16,-1 7 9 0,1-4 5 15,-1 1 9-15,-6-1 10 0,6 1 10 0,-6 3 10 16,0-5 11-16,7 5 15 0,-7-3 12 16,0 3-3-16,0 0 5 0,0-3-4 0,0 3-19 15,0 0-19-15,0-4-19 0,0 0-6 16,0 4-16-16,0-3-7 0,0 3 7 16,0-4-7-16,0 4 2 0,0 0-9 0,0 0-4 15,0 0-12-15,0 0-2 0,0 0-3 16,0 0-13-16,0 0 3 0,0 4-5 15,0-1 8-15,0 5-8 0,0-2 3 0,7 6 13 16,-1 2 2-16,0 1 7 0,2 4-6 16,4 2 4-16,-5 2 3 0,6 2-1 0,0 1 2 15,-1-1-3-15,2 4 1 0,-1-2-1 16,0 1 0-16,0-2-6 0,-7-4 1 0,8 4-4 16,-8-7 10-16,0 2 1 0,8-6-3 15,-14 4 1-15,6-9-4 0,-6 5 0 16,6-8-5-16,-6 4 4 0,0-3 2 0,0-1 6 15,-6-4-7-15,6 5 7 0,-6-5 4 16,6 0-4-16,-7-3-1 0,0 0-1 16,1 0 6-16,6-3-4 0,-6 3-3 0,-1-7-18 15,0 0-14-15,1-4-22 0,-1 0-26 16,1-4-27-16,0 1-18 0,6-5-4 0,0-3-11 16,-7 1 5-16,7-1 21 0,0-4 18 15,0 0 19-15,7 4 21 0,-7 0 21 16,6 0 20-16,0 0 5 0,1 4 7 0,-1-1 0 15,1 1-1-15,0 0-2 0,-1 3-1 16,0 4 1-16,-6 0 2 0,7 0 0 0,0 4 5 16,-7 0 2-16,0 4-2 0,0-3 2 15,6 6-2-15,-6 0-4 0,0 0-3 0,0 0-5 16,0 6 1-16,0 4 1 0,0-3 2 16,0 8 0-16,0 0-1 0,6-1 4 15,-6 0 2-15,0 5 1 0,7-1-3 0,-7 4 2 16,6-7 0-16,-6 4 1 0,7-1-1 15,-7-4 1-15,7 1-1 0,-7 0 1 0,6-4 0 16,-6-4 0-16,6 3 1 0,-6-2-1 16,0 0-1-16,8-4 2 0,-8-1 8 15,0 0 10-15,0-3 12 0,6 4 22 0,-6-4 17 16,0-4 27-16,0 4 10 0,0-3 1 16,0-4-10-16,0-1-15 0,6 0-14 0,-6 2-27 15,0-5-22-15,7 3-9 0,-7-2-10 16,0 6-3-16,6-4-5 0,-6 4-5 15,7 1 4-15,-1 3-4 0,1 0 5 0,-1 0-2 16,8 3 4-16,-2 5 1 0,1 0-1 16,0-1 1-16,0 4-2 0,1-4 2 0,-2 3 4 15,2-2-4-15,5 4 3 0,-6-6 1 16,0 2 0-16,1-4 1 0,-2 0-2 0,1 0 9 16,0-4 0-16,0 0 6 0,-7 0 12 15,8-4 6-15,-2 0 13 0,-5-4 4 16,6 1 11-16,-6-4 2 0,-1-1-3 0,1 2-3 15,0-5-11-15,-1 1-8 0,-6 2-8 16,0-2-9-16,0 0-1 0,0-1-9 16,0 3-5-16,0 6 1 0,0-2-7 0,0 0-1 15,0 4-8-15,-6 1 2 0,6 3 0 16,0 3 3-16,0 5 1 0,0 0-3 0,0 2 3 16,0 6 3-16,0-2-1 0,6 4-7 15,-6-3 3-15,6 3 2 0,-6-7 2 0,6 3-1 16,2-2-5-16,4-4 4 0,-5-2-2 15,6-2 5-15,0-4-5 0,-1-4-1 16,2 1-8-16,6-4-40 0,-1-5-72 0,-5-2-96 16,4 3-88-16,2-7-113 0,-7 3-46 15,1-3 9-15,-8 0 56 0,0-1 84 0</inkml:trace>
  <inkml:trace contextRef="#ctx0" brushRef="#br0" timeOffset="7563.72">5601 6836 4 0,'0'0'345'0,"0"-4"34"15,0 0 19-15,0 4 4 0,0-3-143 0,0 0-118 16,0 3-67-16,-7-4-37 0,7 4-22 16,0-4-14-16,-7 0-2 0,7 0-6 0,-6 0 5 15,6 4 7-15,0-3 2 0,-7 3 3 16,7-4 5-16,-6 4-3 0,6 0-4 0,-6 0-2 15,6 0-7-15,-7 0 1 0,7 4-7 16,-7-1 0-16,1 1-3 0,0 0-1 16,-1 8 6-16,0-6-2 0,1 5 5 0,-1-3 0 15,1 6 2-15,-1-2 2 0,1-2-2 16,6 2 2-16,-7 2-1 0,7-3 1 16,0 0-2-16,0 0-5 0,7 4-2 0,-7-4-2 15,6 0-2-15,1-4 6 0,6 4 4 16,-7-3-1-16,8-5 0 0,5 4 2 0,-6-3 1 15,6-1-3-15,1-3-2 0,0 3 4 16,-8-3 0-16,8 0 4 0,-1 0-2 0,1 0-1 16,-7 0-1-16,0 0-1 0,6 0-1 15,-11 6-2-15,4-6 2 0,-6 3 1 16,2 0 1-16,-2 5 6 0,-6-1 7 0,0 0 3 16,0 4 7-16,-6 4-1 0,-2-4 7 15,2 3 3-15,-6 5 5 0,4-5 0 0,-4 4-5 16,-1-2-5-16,-1-2-3 0,2 5-1 15,-2-9-13-15,2 5-10 0,-1-4-7 16,6 0-36-16,0-4-59 0,1 1-75 0,6-5-70 16,0-3-90-16,0 0-52 0,6-7 5 15,1 0 41-15,6-4 63 0</inkml:trace>
  <inkml:trace contextRef="#ctx0" brushRef="#br0" timeOffset="8470.24">5907 6847 284 0,'0'-4'337'0,"-6"0"12"0,-2 1 10 15,8-1-150-15,-6 4-104 0,0 0-50 16,6 0-27-16,0 0-12 0,-7 0-14 0,7 4-2 16,0-4 2-16,0 0-1 0,0 3-5 15,0-3 1-15,0 4 3 0,0 0 3 0,0-1-3 16,0 1 4-16,7-1 3 0,-7 1-5 15,0 0 2-15,6 0-6 0,-6 0 2 0,6-1 1 16,-6 0 0-16,8 1 4 0,-2 0-1 16,-6-1 1-16,6 2 1 0,-6-5-2 0,6 0 1 15,-6 4 5-15,7-4 5 0,0 0 2 16,-1 0 2-16,-6 0 5 0,7-4-2 0,-1 4-7 16,0 0-4-16,2-5 1 0,-8 5-8 15,6-3-7-15,0 3 3 0,0-4 6 16,2 4-5-16,-8 0-4 0,6 0 3 0,7 0 0 15,-7 0 0-15,1 0-1 0,0 0 0 16,5 4 2-16,2-1 6 0,-2 2-3 0,2-5 2 16,5 4-3-16,-6-4 5 0,6 3-2 15,-5-3-3-15,5-3 6 0,-6 3-3 16,6-4 6-16,-5-1-5 0,-1-2 6 0,0 0 5 16,0 0 16-16,-1-5 31 0,-4 2 19 15,4-1 27-15,-5 0 20 0,-1-4 13 0,-6 4 13 16,7-3 4-16,-7-1 13 0,0 0-9 15,0-3-9-15,0 3-17 0,-7-3-25 16,1 0-32-16,-1-1-36 0,1 1-19 0,-8 0-10 16,2-1 0-16,5-3-9 0,-6 7 3 15,7-3 2-15,-7 4 3 0,7-1 1 0,-2 8-6 16,2-4-10-16,0 3-3 0,6 5-16 16,-7-1-15-16,7 0-13 0,0 4 0 15,0 4 8-15,0 3-3 0,7 4 14 0,-1 4 7 16,0 0 11-16,2 7-2 0,4-4 4 15,1 8 13-15,0-4-8 0,0 0 12 0,1-1-5 16,-2 1-4-16,1-3 0 0,1 3-7 16,-2-8 1-16,2 5-7 0,-2-4 1 15,-5-5 7-15,0-3 6 0,-1 1-3 0,1 0-3 16,-1-1 2-16,0-4 3 0,1 1 4 16,-7-4-1-16,7 0 3 0,-7 0 5 0,0 0 5 15,0-4-2-15,0-2 3 0,0 2-8 16,0-8-9-16,-7 5 1 0,7-4 1 0,0 4-3 15,0-4-5-15,0 0 1 0,0 3 2 16,0 1-7-16,7 0-5 0,-7 3-1 16,6-4-4-16,0 5 2 0,8-1 4 0,-8 4 4 15,7 0 2-15,0 0 2 0,0 0 1 16,1 4 0-16,5-1 4 0,-6 1-2 0,0 0-1 16,0 4 0-16,0-5-6 0,0 1 6 15,0 3-11-15,-7-3 0 0,1 4-5 16,-1-5-3-16,1 1 8 0,-7 3-5 0,0-3 6 15,0-1-1-15,0 4 2 0,-7 0 6 16,1 1-8-16,-7 4-6 0,7-6-17 0,-8 2-17 16,8-1-13-16,-7 0-20 0,6 0-18 15,-6-3-49-15,7 0-61 0,-1-4-66 16,1 4-63-16,-1-4-87 0,7 0-33 0,-6-4 27 16,6-4 61-16,6 1 80 0</inkml:trace>
  <inkml:trace contextRef="#ctx0" brushRef="#br0" timeOffset="8753.17">6564 6378 91 0,'-6'-11'435'0,"6"0"54"0,-6 4 30 16,6-1 15-16,0 5-175 0,0 0-157 15,-7-1-91-15,7 4-51 0,0 0-37 16,7 0-10-16,-7 0-6 0,0 7-7 0,6 0 0 15,0 4-7-15,8 3 11 0,-8 2-6 16,7 1-3-16,0 1 7 0,0 5 2 0,0-1 8 16,0 3-2-16,0-3-4 0,0 0 1 15,0 0-7-15,7-4-4 0,-8 0 4 0,2 1-17 16,-1-4-15-16,-1-4-57 0,2 0-52 16,-8 0-53-16,1-1-57 0,0 2-35 0,-1-5-28 15,-6 0-4-15,0 1-13 0,0-5 18 16,-6 1 34-16,-1 0 37 0</inkml:trace>
  <inkml:trace contextRef="#ctx0" brushRef="#br0" timeOffset="9370.16">6688 6664 173 0,'-6'-8'289'15,"-1"1"43"-15,1 3-2 0,6-3-39 16,-7 4-34-16,7-1-35 0,0 4-37 0,-7-4-36 16,7 4-44-16,0-4-39 0,7 4-33 15,-7 0-22-15,7 0-1 0,-1-4 7 16,1 4 22-16,5 0 14 0,2-3 17 0,-8-1 21 15,7 1 11-15,7-4 9 0,-8 2-1 16,2-6 8-16,6 0-7 0,-1 1-2 0,1-5-8 16,-1 0-18-16,0-2-22 0,-5-2-18 15,5 1-7-15,-5 0-7 0,-2-1-9 16,1 4-7-16,0-3-2 0,-6 3 1 0,-7 5-11 16,6-6-19-16,-6 6-6 0,0-1-22 15,-6 0-6-15,-1 0-18 0,1 3-8 0,-1 1-4 16,0 3-4-16,1 1 12 0,-6-1-2 15,4 4 14-15,2 0 11 0,0 4 8 0,-7-1 17 16,6 4 3-16,7-3 5 0,-7 8 0 16,1-5 3-16,0 7 12 0,6-3-6 15,0 4 2-15,0 3 6 0,0 0 5 0,6 1-1 16,-6 2-3-16,6-2 0 0,1-1 5 16,6 1-3-16,0-5-4 0,-7 5 4 0,8-5-5 15,-2-2 5-15,2-2-1 0,5 1-6 16,-5-4 6-16,4-2-4 0,-4 2 5 0,5-7 4 15,1 3 2-15,-8-6 8 0,8-1 3 16,0 1 2-16,-7-6 13 0,7 2 5 16,-8-4 13-16,2 5 17 0,-1-6 17 0,-1-2 17 15,-5-1-5-15,6 5 4 0,-7-6-3 16,2 1-13-16,-8 1-19 0,0 0-21 0,6-1-10 16,-6 4-8-16,0 3-13 0,0 1-18 15,0 3-16-15,0 1-13 0,0 3-8 0,0 0-12 16,0 3-1-16,0 4 18 0,0 5 11 15,6 2 13-15,1-2 1 0,-1 2 8 16,1 0 7-16,0 1-10 0,5 1-11 0,2-6 5 16,-8-3 15-16,7 4-13 0,0-7-17 15,6 0-31-15,-12-1-16 0,6-3-29 16,0 0-41-16,0-3-32 0,0-5-57 0,0 0-46 16,-6-2-41-16,-1 3-37 0,0-8-58 15,-6 4-18-15,0-3 41 0,-6 3 63 0,0-5 56 16</inkml:trace>
  <inkml:trace contextRef="#ctx0" brushRef="#br0" timeOffset="9613.49">6356 6437 239 0,'-19'10'537'15,"5"-6"79"-15,8-1 35 0,-7 2-6 0,6-5-206 16,7 0-170-16,0 0-121 0,0-5-75 16,7 2-34-16,6-4-19 0,0 0-13 0,0-1 0 15,0 0-11-15,7-2-29 0,-1 2-43 16,0-3-39-16,1 5-85 0,-7-6-117 0,7 5-113 16,0 0-91-16,-8-1-23 0,1 1 5 15,0-3 73-15,-6 2 107 0</inkml:trace>
  <inkml:trace contextRef="#ctx0" brushRef="#br0" timeOffset="10427.07">8720 6173 422 0,'6'0'524'0,"2"0"54"16,-2 4 47-16,0-4-72 0,-6 0-166 15,0-4-122-15,0 4-78 0,0 0-54 16,0 0-68-16,0-4-66 0,-6 1-55 0,0-2-34 16,-8-2-22-16,1 3-9 0,0-3 10 15,0 0 27-15,-7 3 21 0,1 1 19 0,-1-5 15 16,1 5 10-16,0-5 6 0,-1 4 10 16,0 1-2-16,1-1 5 0,-1 1 3 0,1-5 0 15,-1 5 2-15,0-5-9 0,8 5-1 16,-8-4 4-16,7-1-2 0,0 0 1 15,0 2 5-15,7 2 0 0,-1-3 2 0,0 4-8 16,1-6 4-16,6 6 2 0,-6-1-7 16,6 0-1-16,6 1 1 0,-6-5 1 15,6 5 0-15,-6-1 1 0,7 0 1 0,-7 1 0 16,7-1 2-16,-7 0 0 0,6 4-8 16,-6 0-8-16,0 0-4 0,0 0-1 0,6 4-2 15,-6 3 0-15,-6 1 3 0,6-1 7 16,0 8-2-16,-6 0 10 0,-1 2 7 0,7 6 4 15,-7-1 2-15,-5 3-9 0,5-3 7 16,0 4-9-16,1 0-1 0,-1-1-1 16,-5 1 4-16,4-4 1 0,8 3-3 0,-6-3 6 15,6-2-4-15,0-3 1 0,6 1-4 16,-6-6 3-16,8 2-3 0,-2-7 4 0,7 4 4 16,-7-7-3-16,8-4 5 0,5 0 1 15,-6 0 8-15,7-7-7 0,-1-1-9 0,1 1-6 16,-8-3-1-16,15-2-4 0,-8 1-26 15,0-3-43-15,-5 0-73 0,-1 2-65 0,0-3-68 16,0 4-80-16,-7 0-61 0,0 4 2 16,-6-4 54-16,0 4 56 0</inkml:trace>
  <inkml:trace contextRef="#ctx0" brushRef="#br0" timeOffset="13352.12">9079 5825 81 0,'6'-4'423'0,"0"1"57"16,0-1 29-16,-6 0 18 0,0 0-145 0,0 0-134 15,0 1-77-15,0 3-36 0,-6-4-19 16,6 1-22-16,-6 3-9 0,0-4-27 0,-1 4-12 15,0 0-21-15,1-4-9 0,-1 4-9 16,1 4-8-16,-8-4 1 0,8 4-13 16,-6 3 2-16,-2 0-3 0,8 5 0 0,-7 2 6 15,-1 0 1-15,8 1 4 0,-6 3-5 16,4-2 2-16,2 2-1 0,0-4-10 16,6 1 6-16,0-1-3 0,0 1-3 0,6-4-3 15,-6-4 1-15,6 1 5 0,2-1-10 16,-2-3 7-16,6-4 10 0,2 0 3 0,-1-4-2 15,-1-3-1-15,2-4 5 0,-2 0 3 16,2 0-1-16,-1-3 1 0,0-2 27 16,0 1 37-16,-7 1 19 0,0 0 11 0,2-1 11 15,-2 4 9-15,-6-4-12 0,6 4-33 16,-6 0-5-16,0 1-18 0,0-2-8 0,0 5-14 16,-6 0-16-16,6 3-4 0,0-3-12 15,0 7-1-15,-6-4-12 0,6 0-11 0,0 4-9 16,0 0-5-16,0 4-2 0,6 3 3 15,-6 1 6-15,6 6 17 0,1-2 14 16,-1 6 10-16,8-1-4 0,-8 6-3 0,7-4 3 16,0 5-7-16,0-1 0 0,7 2-3 0,-8 1 1 15,2 0 4-15,-2 0-6 0,8-1-3 16,-7 1-11-16,1-4-6 0,-2 0 4 0,2-5-5 16,-8 3-13-16,7-2-10 0,-7-4 5 15,-6 1-3-15,7-1 8 0,-7-2-1 16,0-1 18-16,0-1 17 0,0-2 5 0,-7-5 10 15,1 4-3-15,6-3 7 0,-7 0-7 16,1-4 4-16,0 4-10 0,-2-4 6 0,2-4 4 16,0 0-1-16,0 0-3 0,-8-3 0 15,8 0 14-15,-1-7-12 0,1-1-17 16,-1-3-6-16,0-1 0 0,1-7 4 0,0 0-14 16,0-2 1-16,-2-2 10 0,8 1 9 15,0 0 6-15,0-1 6 0,8 5 7 0,-2-5 5 16,-6 5 3-16,12 3 4 0,-5 0 1 15,0 0-9-15,6 3 0 0,0 5 1 16,-6 0-6-16,-1 2-3 0,6 1-4 0,-4 4 0 16,-2 3-4-16,0 4-1 0,7 0-1 15,-6 4-3-15,6 3 1 0,-1 4 5 16,-4 1 2-16,4-2 0 0,2 5 1 0,-1 3 3 16,-7 0-1-16,7 2-4 0,0-6 1 15,-7 4-4-15,1-3 6 0,6-5-1 0,-6 1 1 16,-7-3-4-16,6-1 4 0,-6 0 4 15,7-3 1-15,-7 0-1 0,0-1 8 0,0-3 18 16,0 0 28-16,6 0 30 0,-6 0 16 16,0-3 4-16,0-1-4 0,0 0-12 15,-6-3-32-15,6 0-32 0,-7-4-21 0,7-3-5 16,-6 2-3-16,6-2-2 0,-7-1 1 16,7 1 2-16,0-2-1 0,-6 2-1 0,6 2-6 15,0 2-2-15,6-5-4 0,-6 5 3 16,7-2 5-16,-7 1 2 0,6 4 2 0,-6-4 1 15,7 4-3-15,-1 4-8 0,1-5 6 16,-1 4-6-16,0-4 2 0,2 5-4 16,-2-4 7-16,0 3 3 0,1 0-5 0,6 0 3 15,-7 0 2-15,1 1-1 0,5 0 2 16,-4-1 2-16,-8 0-7 0,6 4 3 0,0-3-4 16,-6 3-2-16,0 0-11 0,7 0-9 15,-7 3-3-15,0 1-3 0,0 0 4 16,7 2 5-16,-7 6 11 0,6-1 5 0,-6 0 10 15,6 4 1-15,1-4 0 0,-7 3 5 16,6 1-5-16,1-4-4 0,0 0-3 0,-7 0 2 16,6-1 0-16,0-2-3 0,1 0 5 15,0-4 12-15,-1 2-2 0,7-6 1 16,-13 4 8-16,6-4 4 0,1-4 3 0,0 4 9 16,-1-3 19-16,0-4 21 0,2-1 11 15,-2 0 4-15,0 1-2 0,-6 0-5 0,0-4-17 16,7 1-24-16,-7-2-21 0,-7 1-15 15,7 0-30-15,-6 0-19 0,0 1-15 16,-2-2-14-16,2 5-27 0,0-4-21 0,-1 3 0 16,0 4-6-16,1-2-3 0,6 2-2 15,-6 0 2-15,6 1 5 0,0 3-7 0,0-4-15 16,0 0-21-16,0 4-16 0,6-3-2 16,0-1 12-16,1-3 21 0,6-1 24 0,1 1 32 15,-2-4 34-15,8 0 27 0,-1 0 15 16,1-4 14-16,-7 5 22 0,6-4 23 15,1-2 23-15,-1 1 26 0,1 1 30 0,-7-1 16 16,7 1 15-16,-8 3 2 0,2-4 1 16,-8 8-5-16,0-4-16 0,1 3-10 15,-7 5-23-15,7 0-23 0,-7 3-18 0,0-4-20 16,-7 8-16-16,0-4-15 0,1 6-6 16,0-2 5-16,-8 7-5 0,8-4-6 0,0 8-5 15,-8-4 2-15,8 7 6 0,-1-3-2 16,1 4-2-16,0-5 4 0,6 1 15 0,0-1-7 15,-7 1-2-15,14 0-5 0,-7-5 3 16,0 1-1-16,6-4-10 0,0 1 6 16,1 0-4-16,-7-1 8 0,13-4-1 0,-6 5 3 15,-1-5-1-15,0-3-3 0,2 4 4 16,-2 0-1-16,0-4 3 0,0 3-4 0,1-3 1 16,0 0 2-16,-7 3-2 0,6-3-2 15,-6 4 1-15,0 0 2 0,7 4 1 16,-7-4-4-16,6 2 0 0,-6 2-1 0,0 0-4 15,0 2 4-15,0-2 2 0,0 3-3 16,0-4 7-16,0 4-3 0,0-3 5 0,0-1-1 16,0 0-3-16,-6-3 3 0,6 3 2 15,0-4 7-15,0-3-5 0,0 4-1 16,0-1 2-16,0-3 2 0,0 0-2 0,0 0-13 16,0 0-12-16,0 0-10 0,0 0-27 15,6-3-44-15,-6-1-58 0,0 1-38 16,6-4-26-16,-6-4-24 0,8 0-10 0,-2-1 15 15,0-2 40-15,-6-1 19 0,6-3 19 16,8 0 11-16,-8-4 46 0,1 0 50 0,6-1 31 16,0-2 50-16,-7 3 58 0,8-3 51 15,-8 2 21-15,7-2 15 0,0 3 29 16,0 4 44-16,-7-1 17 0,2 1 20 0,-2 4 15 16,0 6 32-16,-6-3 15 0,6 8-38 0,-6-2-39 15,0 2-44-15,-6-1-44 0,6 4-62 16,0 0-69-16,0 4-39 0,-6-4-21 15,0 3-6-15,6 5-7 0,-8-1-8 0,2 0 3 16,0 2 15-16,-1 1 5 0,7 1-2 16,-7 0 7-16,7 4-1 0,0-4 2 15,0 0-10-15,0-1-10 0,0-2 3 0,0 3-5 16,7-3 7-16,-7-5 2 0,7 4-1 0,-1 0 12 16,0-4-3-16,2 3 7 0,4-3 2 15,-6 0 3-15,8 1 5 0,-1 0 0 0,-1-4 3 16,2 3 2-16,-2 0-5 0,2 1 1 15,-8-4-1-15,7 4 0 0,-6 0 0 16,0 0-18-16,-1-1 5 0,0-3-7 0,-6 4-4 16,6 0-4-16,-6-1 4 0,0 4 6 15,-6 1-28-15,0-1-40 0,0 0-50 16,-1 1-104-16,0 3-132 0,-12-4-129 0,5 4-65 16,2-4-2-16,-8 0 30 0,1 1 91 15</inkml:trace>
  <inkml:trace contextRef="#ctx0" brushRef="#br0" timeOffset="16113.06">10947 5305 42 0,'0'0'230'0,"0"0"17"16,0 0-9-16,0 3-59 0,0-3-48 0,0 0-20 15,0 0-6-15,0 0 5 0,0 0 9 16,0 0 14-16,0 0 6 0,0 0 12 0,0 0 0 15,0 0 3-15,0 3 0 0,0-3-16 16,0 0-8-16,0 0-9 0,0 0-3 0,0 0 4 16,0 0-1-16,0 0 14 0,0 0-2 15,0 0-13-15,0 0-3 0,0 0-11 16,0 0-9-16,0-3-17 0,0 3-9 0,0 0-5 16,0-3-5-16,0 3-22 0,0-4-15 15,0 0-11-15,0-4-7 0,-6 5-4 0,6-1-15 16,-7-3 6-16,7 3-13 0,-6-3-16 15,0 0-11-15,-1 3-24 0,0-3-6 0,-5 3-31 16,5 0-16-16,-6 4-8 0,0 0-10 16,7 0 5-16,-14 8-3 0,6-4 22 15,-5 6 22-15,6 1 20 0,0 7 17 0,-7-2 10 16,8 6 10-16,-2-1 6 0,8 5 8 16,-7 3-4-16,7 0-12 0,6-2-4 15,-7 2-2-15,7-3-5 0,7-5-2 0,-1 1 9 16,1-7 19-16,-1-1 8 0,7-2 6 15,-6-5 5-15,5 0 6 0,2-7 1 0,5 0 4 16,-6-3 5-16,0-5 5 0,1-4 7 16,-2 2 17-16,2 0 19 0,-2-6 14 0,1 5 10 15,-6-3 13-15,0 0 3 0,-1-1-3 16,0 4-6-16,1-4-7 0,-7 5-12 16,0-2-18-16,0 4-3 0,0-3-18 0,0 4-14 15,0 3-10-15,0-3-10 0,0 4-1 16,-7-1-11-16,7 4-1 0,7 0 4 0,-7 0-1 15,0 7 1-15,7-3 2 0,-7 3 9 16,6 0-1-16,0 1-1 0,1 3-1 16,6 1 5-16,-6-2-7 0,-1-3-2 0,8 1 1 15,-2-1-6-15,1 0-4 0,-6-3-8 16,6 0-20-16,-1-4-52 0,2-4-84 0,-8 0-104 16,7-3-121-16,0 0-70 0,-6-1-18 15,-1 1 29-15,8-3 72 0</inkml:trace>
  <inkml:trace contextRef="#ctx0" brushRef="#br0" timeOffset="16770.28">11228 5199 362 0,'6'-8'493'0,"1"4"61"16,-1 0 46-16,-6 1-64 0,6-1-151 0,-6 4-109 15,0 0-72-15,0 0-51 0,0 0-46 16,0 0-34-16,0 0-29 0,0 4-30 0,-6-4-5 15,6 3-8-15,-6 5-11 0,-1-4-2 16,1 7-4-16,-1 3 10 0,0 0-9 16,1 5 2-16,0 3 13 0,0-4-4 0,-2 4 0 15,8 1-4-15,0-5 1 0,0 0-5 16,0-3-3-16,8-1 2 0,-2 1-4 0,6-4-1 16,2-3 3-16,-8-2 5 0,13-2-4 15,-5 0 3-15,5-4 5 0,1-4-4 16,0-3-7-16,-2-4-20 0,2 0 2 0,0 0 4 15,-1-4 3-15,1 1 17 0,0-5 34 16,-1 1 34-16,-6 0 18 0,0 0 8 0,0-5 4 16,0 1 12-16,-6 0-10 0,-7 1-12 15,6-1-16-15,-12 0-13 0,6-1-6 16,-7-2-26-16,1 2-10 0,-1 2-4 0,0-1-5 16,-5 4-7-16,5 0-10 0,-6 2-5 15,7 6-21-15,-7 2-24 0,6 1-16 0,0 3-18 16,7 1 0-16,-6 3 2 0,0 3 16 15,6 4 20-15,0 5 17 0,0-2 20 16,6 6 11-16,-6 2 5 0,6 0 1 0,8 4-5 16,-8-4 3-16,7 1-6 0,0-1-2 15,0-1-2-15,7-1 2 0,-7-2 11 0,6-2 4 16,0-5 11-16,-5 4-4 0,-1-7-2 16,6-1 4-16,-6 1-3 0,1-4 2 0,-2-4-2 15,2 4 4-15,-1-3 4 0,-7-1-3 16,7-3-5-16,-6 3-2 0,-1-3 0 15,0-1 3-15,1 1 2 0,0 0 2 0,-1-1-2 16,1 4 0-16,-1 0 0 0,-6 0-8 16,6 1 3-16,1 3-6 0,-7 0-4 0,7 0 5 15,-1 3-5-15,0 1 5 0,2 0 1 16,-2 4 3-16,0-1 2 0,1-3-5 0,6 7 7 16,-7-7-1-16,1 3-19 0,5-3-18 15,-4-1-32-15,-2 1-76 0,7-4-97 16,-6 0-86-16,-7 0-112 0,6 0-47 0,-6 0 3 15,0-7 59-15,6 3 84 0</inkml:trace>
  <inkml:trace contextRef="#ctx0" brushRef="#br0" timeOffset="16958.59">11748 5027 55 0,'-6'-4'408'0,"0"-1"56"0,6 2 27 0,0 3 2 16,-7-4-143-16,7 4-143 0,0 0-98 15,0 0-51-15,0 0-26 0,0 0-23 0,0 0-5 16,0 0-4-16,0 0-4 0,0 0-12 16,7 4-54-16,-7-4-63 0,6 0-77 0,-6 3-80 15,0-3-105-15,6 5-46 0,-6-5 22 16,0 0 51-16,0 0 68 0</inkml:trace>
  <inkml:trace contextRef="#ctx0" brushRef="#br0" timeOffset="17188.22">11234 5077 9 0,'-13'4'401'16,"6"3"58"-16,-5-7 35 0,12 4 22 15,-6 0-134-15,6-4-133 0,0 0-80 0,0 0-45 16,0 0-24-16,0 0-13 0,0-4-14 15,6 0-16-15,0-3-25 0,7 3-32 0,0-3-33 16,0-4-73-16,7 3-101 0,-1 1-100 16,1-3-108-16,6 3-71 0,-6-2-22 15,5 2 39-15,1-3 88 0</inkml:trace>
  <inkml:trace contextRef="#ctx0" brushRef="#br0" timeOffset="17573.66">11782 4916 80 0,'6'4'249'0,"0"0"11"16,1-1 8-16,-1 1-103 0,1 3-80 0,-1 0-39 16,1 1-16-16,-1 3-5 0,0 0-2 15,2-1-1-15,4 2 5 0,-5-2 9 0,0 6 8 16,5-10 15-16,-5 6 8 0,-1-5 6 16,8 4 7-16,-8-7-8 0,7 3-12 15,-6-3-14-15,-1-1-14 0,7 1-5 0,-7-4-13 16,1 4-1-16,0-4-6 0,-1 0-6 15,0-4 2-15,2 4-8 0,-2-4-2 0,0-3-4 16,0 3-3-16,-6 1-1 0,0-5-3 16,7 1 0-16,-7-4-8 0,0 3 0 15,0-3 3-15,7 0 1 0,-7 5 4 0,0-2 8 16,0 0 6-16,6 1 6 0,-6 4 1 16,7-2 7-16,-1 2 8 0,0 3 8 0,2-3 8 15,-2 6 4-15,6-3 3 0,2 3-2 16,-1-3-9-16,0 5-8 0,6 2 1 0,-5-4-8 15,-2 5-2-15,1-4-6 0,1 0 1 16,-2 2-5-16,-4-2-7 0,-2 0-27 16,6-4-59-16,-12 3-71 0,7-3-103 0,-14 0-67 15,7 0-36-15,-6 0 10 0,0 0 46 16</inkml:trace>
  <inkml:trace contextRef="#ctx0" brushRef="#br0" timeOffset="17769.8">11924 4795 116 0,'0'-3'433'15,"0"-1"61"-15,0 0 30 0,0 4-8 16,0-3-154-16,0 3-138 0,0-4-93 0,0 4-61 16,0 0-27-16,0 0-27 0,0 0-36 15,7 0-46-15,-7 0-60 0,0 0-85 0,7 0-96 16,-1 0-114-16,0-4-39 0,1 4 7 15,-1-3 36-15,8-4 74 0</inkml:trace>
  <inkml:trace contextRef="#ctx0" brushRef="#br0" timeOffset="18022.09">12080 4553 128 0,'0'0'289'0,"7"-3"20"0,0 3 15 0,-1 0-87 15,1 3-72-15,-1 1-20 0,8 0 11 16,-8 3 19-16,7 4 10 0,6-1 8 16,-6 2-7-16,1 2-31 0,6 5-30 0,-8-1-39 15,8 4-15-15,-7 0-27 0,7 0-19 16,-2 0-4-16,-4 1-9 0,5-2 0 0,-5-3-12 16,4-2-10-16,-4 1-7 0,-1-6-43 15,0 0-57-15,0 1-73 0,-7-5-71 0,0-4-48 16,8 4-42-16,-8-7-7 0,1 5-17 15,-7-5 30-15,7-5 51 0,-1-2 46 16</inkml:trace>
  <inkml:trace contextRef="#ctx0" brushRef="#br0" timeOffset="18173.58">12537 4784 196 0,'6'-3'257'0,"0"3"22"0,1 0-53 0,0 3-61 16,-7 1-42-16,6 0-33 0,0 3-20 15,2 0-20-15,-2 1-14 0,0-4-9 16,1 2-8-16,-1 2-7 0,1-1-6 0,-7-3-2 15,7 3-16-15,-1-4-42 0,-6 1-64 16,6 0-94-16,-6-4-56 0,0 0-31 0,0 0-1 16,-6-4 31-16</inkml:trace>
  <inkml:trace contextRef="#ctx0" brushRef="#br0" timeOffset="18372.43">12478 4685 125 0,'0'0'339'0,"0"-3"29"16,0 3 10-16,0 0-69 0,0 0-124 0,0 0-87 16,0 0-49-16,6 0-24 0,-6 0-11 15,7 0-7-15,0 0-3 0,-1-4-4 0,0 4-4 16,1 0-1-16,6 0-19 0,0 0-33 16,0-4-51-16,0 4-51 0,7-4-46 0,-7 0-50 15,0 1-42-15,0 0 4 0,-1-1 32 16,2-3 43-16</inkml:trace>
  <inkml:trace contextRef="#ctx0" brushRef="#br0" timeOffset="18720.8">12713 4615 46 0,'0'0'247'16,"0"0"18"-16,0 0-12 0,0 4-61 0,0 0-61 15,0 0-48-15,0 3-33 0,-7 0-14 0,7 4-5 16,0 0-4-16,0 4-3 0,0-4-6 16,7 7-3-16,-7-4 0 0,0 2-2 15,6-2 5-15,-6 1 1 0,6-4 3 0,1 0 3 16,0 0-1-16,-7-4 4 0,6 1-6 15,1-4-2-15,-1-4-4 0,7 0-2 0,-6 0-5 16,-1-4 1-16,8 0 8 0,-8-4 8 16,7 1 6-16,-7 0-7 0,7-4 1 15,-6 0-5-15,-1 0-8 0,0-4-4 0,8 5-7 16,-8-6-2-16,1 5 3 0,-1-3 4 16,7 3 2-16,-6-1-2 0,6 2 7 15,0 3 23-15,-7-1 15 0,8 1 18 0,5 4 10 16,-6 3 8-16,0 0-2 0,7 0-5 15,-1 3-12-15,-6 1-20 0,0-1-6 0,7 5-14 16,-7-5-3-16,0 5-11 0,0-2-11 16,-7 2 2-16,1 0-6 0,0-1-3 15,-7-3-27-15,0 3-55 0,-7 0-75 0,0 0-86 16,-6 0-95-16,-6 2-73 0,0-6-20 16,-1 4 34-16,-7-3 68 0</inkml:trace>
  <inkml:trace contextRef="#ctx0" brushRef="#br0" timeOffset="18975.32">11957 4582 238 0,'0'-3'539'0,"0"-1"91"16,0 1 58-16,0-1 17 0,6 4-201 15,1-7-136-15,0 3-118 0,-1 0-89 0,8-3-51 16,-2 0-37-16,8-1-13 0,-7 1-25 16,7 3-18-16,-2-2-12 0,2-2-31 0,0 0-42 15,6 1-84-15,0-1-82 0,-6 5-141 16,6-4-144-16,-7 3-105 0,1-2-30 0,0 2 37 16,-2 0 65-16,-4 0 134 0</inkml:trace>
  <inkml:trace contextRef="#ctx0" brushRef="#br0" timeOffset="20036.21">13494 4429 413 0,'6'0'484'0,"1"-4"54"16,0 4 79-16,-1 0-63 0,-6-4-81 16,6 4-62-16,-6 0-34 0,0 0-30 0,7 0-67 15,-7 0-51-15,-7 0-65 0,7 0-44 16,0 0-35-16,0 4-30 0,0-4-28 0,-6 4-53 16,6 0-61-16,0-4-22 0,-6 7-16 15,-1 0-13-15,7 1-2 0,-7 3 20 16,7 3 22-16,-6 1-24 0,6-4-7 0,0 3-23 15,0-3-8-15,0 0-2 0,6 0 10 16,-6 0 27-16,7-3 18 0,0-1 35 0,-1-4 23 16,0 1 9-16,1-1 11 0,0-3 0 15,-1 0 0-15,7-3-11 0,-7-4-9 16,8 3-1-16,-8-3-1 0,8-4 11 0,-8 4 7 16,7-4 20-16,-7 0 12 0,1 0 0 15,0-4 16-15,-1 4-3 0,0 0 0 0,0 0-3 16,-6 1 1-16,8 2 8 0,-8 0-16 15,6 1 2-15,-6 4-3 0,6-1-13 16,-6 0-6-16,0 4-18 0,7 0-3 0,-7 0-3 16,7 4 0-16,-1 0 0 0,1 3 6 15,-1-4 9-15,7 5 3 0,-6 0-1 0,-1-1-1 16,7 0 10-16,-6 0 0 0,-1-4 1 16,7 2 4-16,-7-2 7 0,1 1 4 15,0-4 4-15,-1 0 9 0,0 0 16 0,-6-4 15 16,8 1-2-16,-2-2-4 0,-6 2-5 15,6-4-7-15,-6 0-20 0,7-4-22 0,-1 3 2 16,-6-3-2-16,7 0 1 0,-7 4-4 16,0-4-6-16,6 0-9 0,-6 0-7 0,7 4 0 15,-7-5-4-15,6 5-2 0,-6 0 15 16,6 3 11-16,-6 1 6 0,8-1 6 16,-2 0 2-16,7 4 5 0,-7 0 2 0,1 4 7 15,6 0 1-15,0-1 4 0,-6 5-1 16,5-5 3-16,2 4-3 0,-2 1-2 0,8 0 7 15,-7-1 3-15,1 0 12 0,-2-4 0 16,-5 1 13-16,6-4 14 0,0 4 12 0,-1-4 6 16,-4-4 9-16,4 4 11 0,1-7-1 15,0 3-6-15,-6-3-9 0,6 0-9 16,-6-5-14-16,-1 5-18 0,7-4-8 0,-6 0-5 16,-1 1-18-16,0-2-12 0,1 2-16 15,-7-2-13-15,6-3-13 0,-6 5-11 0,0 2-9 16,-6-2 2-16,6 2-2 0,0 0 6 15,-7 5 8-15,1-1 4 0,6 4 9 0,-6 0 3 16,-1 7 10-16,0 1 8 0,1 0-1 16,6 2 4-16,-6 5 3 0,6 3 3 15,0-3 3-15,0 0 1 0,6 3 9 0,-6-7-5 16,6 3 5-16,8-2-2 0,-2-1 2 16,1-4 8-16,1-4-8 0,5 1 10 0,0-4-3 15,1 0 0-15,7-7-1 0,-9 0-12 16,9 0-17-16,-1-5-52 0,0 1-88 0,-7-3-104 15,1 3-120-15,-8 0-60 0,2-4-13 16,-8 4 30-16,-6-8 81 0</inkml:trace>
  <inkml:trace contextRef="#ctx0" brushRef="#br0" timeOffset="32867.47">6682 7616 181 0,'0'-14'357'0,"-7"2"46"16,1 5 21-16,6 0-98 0,0-1-104 0,0 5-82 15,-7-1-59-15,7 4-45 0,7-4-19 16,-7 8-5-16,0 0 2 0,6-1 12 0,1 8 9 15,5 0 5-15,-4 4 4 0,4 4-2 16,1-1-6-16,0 4-6 0,0 0-8 16,1 0-11-16,-2 3-2 0,2-3-2 0,5 0-3 15,-6 0-5-15,0 1 0 0,-7-6 2 16,8 1 0-16,-2-2 6 0,-5-2 4 0,0-2-4 16,-1-2-7-16,1-2 0 0,-1-2-15 15,0-1-8-15,-6-2-3 0,0 1 1 0,8-4-11 16,-8 3-10-16,0-6 0 0,0 3-1 15,-8-4-6-15,8 1 14 0,-6-2 10 16,6 2 12-16,0-4 10 0,-6 3 10 0,-1 1 3 16,7 0-11-16,-6-1 1 0,6 0-5 15,0 0-5-15,-7 0-25 0,7 4-24 0,0 0-27 16,0-4-35-16,0 4-25 0,-7 4-25 16,7-4-20-16,0 0-28 0,0 0-38 0,0 0 2 15,0 0 11-15,0 0 21 0</inkml:trace>
  <inkml:trace contextRef="#ctx0" brushRef="#br0" timeOffset="34448.43">6962 7593 24 0,'-7'0'270'15,"1"0"17"-15,-1 4 5 0,0-4-70 0,1 5-90 16,0-2-70-16,0-3-41 0,-2 4-16 16,2-4-5-16,6 4 4 0,-6-1 8 0,6-3 13 15,-7 3 12-15,7 2 12 0,0-5 12 16,-6 3 3-16,6-3-1 0,0 0-6 15,0 0-10-15,0 4-10 0,0-4-7 0,0 0-4 16,0 4 3-16,0-4 2 0,0 3 9 16,6 1 21-16,-6-1 24 0,0 5 12 0,7-1 12 15,-1 4 13-15,0 0 4 0,2 4-12 16,4-1-20-16,-6 0-9 0,1 6-19 16,6-2-7-16,0 0-14 0,-7 0-5 0,8 1-3 15,-2-1-3-15,-4-4-2 0,-2 5-4 16,0-5 0-16,7 2-2 0,-6-2-3 0,0-4 2 15,-1 2-6-15,0-5-13 0,-6 0 1 16,6-2 3-16,2 1 19 0,-8-6 20 0,0 4 37 16,6-4 22-16,-6 0 0 0,0-4 2 15,0 1-13-15,0-5-27 0,0 1-39 16,0-4-13-16,0 3-9 0,0-2 4 0,0-4-8 16,-6-2 4-16,6 2-2 0,0-1-11 15,0 4 5-15,0-4-21 0,0 5 3 0,0 2 0 16,0-3 9-16,0 8 8 0,6-5-4 15,-6 5 5-15,6 3-9 0,1 0-1 16,-1 0 5-16,8 3-4 0,-2 1 3 0,2 3-1 16,-2-3 1-16,2 3 4 0,-1 1-6 15,6-1 1-15,-6 0 1 0,7-3 9 0,-7-1 14 16,7-3-10-16,-8 0 2 0,8 0 5 16,-7-3 3-16,0-1-2 0,6-3 3 15,-5 0 7-15,-2-1 1 0,2-3-1 0,-1 0 10 16,-1-3 13-16,-5 3 5 0,0-4 10 15,-1 4 0-15,0-4 6 0,-6 1-10 0,7 3-11 16,-7 0-14-16,-7-4-10 0,7 8 0 16,-6-4-20-16,6 3-5 0,-6 5-6 0,-1-1-7 15,0 1-7-15,1 6-11 0,0-3-6 16,-1 7 6-16,1 1-4 0,-1-1 4 0,0 4 1 16,1 0-6-16,6 4 4 0,0-1 4 15,-6 0-12-15,12 2 2 0,-6-2-9 0,6-2 15 16,1 2 3-16,0-7-8 0,-1 1 19 15,1-1 5-15,5 0 4 0,-5-3-1 0,6-4 6 16,-7 0 5-16,8-4-1 0,-1-3-5 16,0 0 5-16,6-1-1 0,-13-3 3 15,8 4 1-15,-1-4-1 0,0-3-5 0,-7 2-2 16,7 1 6-16,-7 0 5 0,2 0-8 16,-2 1 2-16,0-2 9 0,-6 5 2 0,7 0-7 15,-7 3-7-15,7-3 9 0,-7 7-11 16,6-4-5-16,-6 4 4 0,6 0 0 15,1 0 7-15,-1 4-7 0,1-1 9 0,6 1 0 16,0 3 5-16,-6-3-4 0,5 3-2 16,8 1-4-16,-7-1-1 0,1-3 5 0,-2-1-10 15,8-3 13-15,-7 0-9 0,7 0 6 16,-8-3 4-16,8-1-3 0,-7-3 7 16,0-1 1-16,6 1 6 0,-5-4-5 0,-2 4 0 15,2-4 2-15,-8 0-7 0,7-1-4 16,-7-2-1-16,2 2 8 0,-8 2-10 15,0-1 2-15,0 0 4 0,0 0-6 0,0 0-4 16,0 4-3-16,-8 3-6 0,8-3-6 16,-6 4-9-16,0 3-12 0,6 0 4 0,-7 0 7 15,1 3 4-15,6 4 3 0,-7 4 6 16,7-4 5-16,0 4 10 0,0 4 0 16,7 0 7-16,-1-5 1 0,7 2-4 0,-7-5 13 15,8 4 0-15,-2-7-6 0,8 0-3 16,-7-1 1-16,7-3 2 0,0-3 2 0,-1-1-16 15,-6-3-11-15,6-1-19 0,1-3-30 16,-7-1-33-16,0 6-40 0,0-5-34 16,0 0-61-16,-6 0-77 0,-7-1-76 0,0 2-66 15,0-1-56-15,-7 0-5 0,-6 4 48 16,0-4 83-16</inkml:trace>
  <inkml:trace contextRef="#ctx0" brushRef="#br0" timeOffset="34743.97">6734 7649 7 0,'-20'4'442'0,"8"-1"79"16,-2-3 76-16,8 0 62 0,-1 0-88 15,1-3-187-15,-1 3-107 0,7 0-65 0,0-4-75 16,0 0-65-16,7 1-29 0,-1-4-12 16,1 3-13-16,5-3-11 0,2-1-2 0,-2 1 3 15,8 0-7-15,-1-5-2 0,1 1-7 16,6 0-31-16,1 0-60 0,-1 0-85 16,0-3-134-16,-1 3-176 0,1 0-107 0,1 0-30 15,-7-1 29-15,-2 2 63 0,-4 0 133 16</inkml:trace>
  <inkml:trace contextRef="#ctx0" brushRef="#br0" timeOffset="37616.49">8707 7114 178 0,'-6'-11'345'15,"-8"0"55"-15,8 4 49 0,-7-4-69 16,6 0-81-16,1 3-49 0,0 1-39 15,-1 0-37-15,7 3-33 0,-7-2-26 0,7 6-20 16,-6-6-3-16,6 3-3 0,0 3-10 16,-7 0-9-16,7 0-12 0,0 0-15 0,0 0-21 15,0 3-13-15,7 3-8 0,-7 0-5 16,6 5-7-16,1 4 6 0,0 0-1 0,5 7 6 16,2 0-2-16,-2-1 6 0,8 5 3 15,-7 0-7-15,7-4 1 0,-1-1-8 16,-6-2 4-16,6-4-6 0,1-1 2 0,-6 1 13 15,5-4 3-15,1-4 1 0,-8 1-5 16,2-4 0-16,-2 0 5 0,1-4-10 0,1 0-8 16,-8-4 8-16,8 0-3 0,-8 0 2 15,0-4 5-15,0 5 0 0,1-4 0 0,0-5 5 16,-7 5 3-16,6-4 0 0,-6 0-8 16,0 1-2-16,0-2 5 0,0 1-9 15,0 4 2-15,0 0 3 0,0 0-7 0,0 3-8 16,7 1-1-16,-7 3-1 0,0 0 4 15,6 3-8-15,0 1 5 0,2 3 12 16,4 0 1-16,-6 4 5 0,8 0-3 0,-1 0 0 16,0 0-2-16,0-4-1 0,-1 4 4 15,2-4-4-15,-1-3-1 0,0 0 9 0,0 0 6 16,-7-4-6-16,8 0 0 0,-8-4 15 16,7 0 5-16,-6-4-5 0,-1 5 5 15,-6-8 13-15,7 4-10 0,-7-4-11 0,0 0-4 16,0 0 4-16,-7 0-11 0,1 0-5 15,-1-3 9-15,0 2-1 0,1 5-3 0,-7-4-9 16,0 3 7-16,7-2-6 0,-8 6 0 16,1-3-10-16,7 4-1 0,-8-2-4 15,8 5-1-15,0-3 6 0,0 3-13 0,-1 0 7 16,7 3-4-16,0-3-1 0,0 5-1 16,0-5-8-16,0 3 8 0,0-3 12 0,0 0 9 15,7 0 1-15,-1-3-5 0,6 3 5 16,2-8-7-16,5 4-1 0,-5-7-11 0,5 3 10 15,7-2 13-15,-6-1-2 0,0 0 1 16,5-4 0-16,1 4 8 0,-6-3 8 16,6-1-7-16,0 1 6 0,-7-2 6 0,1 1-4 15,-7 5-4-15,7 3-12 0,-14 0 0 16,7-1-6-16,-6 4 4 0,-7 4-9 0,6 0 7 16,-6 4 6-16,-6 0-2 0,6 7 14 15,-7 0 5-15,0 3 8 0,1 1-8 16,0 3-7-16,-1 1 10 0,1-1-13 0,-1 0-8 15,7 1-2-15,-7-5 3 0,7-3-6 16,-6 0-10-16,6-4 6 0,6 1-5 0,-6-5 3 16,7-3 6-16,-7 0-3 0,7-3 6 15,-1 0-4-15,7-5 8 0,-7-3 3 16,1-1-8-16,6 2 11 0,-7-5-4 0,1 1 2 16,0 2-5-16,-1-2-12 0,1-2 13 15,-7 6-4-15,6-5 1 0,-6 4-2 0,0 1-4 16,0-1 7-16,0 0-10 0,0 4 7 15,-6 3-9-15,6 0-6 0,0 0 3 0,0 4 1 16,0-3-8-16,0 6-9 0,0 1 8 16,0 0 12-16,0 3 1 0,6 0 8 15,-6 4 5-15,7 4 1 0,-1 4-10 0,1-5-2 16,5 4 2-16,-4 0-6 0,-2 5 3 16,7-1 0-16,0 0 15 0,0 3-5 15,-1 1 4-15,8 0 3 0,-6-1-3 0,5 1 0 16,-6-1-6-16,0 1 0 0,0-4-6 15,0 0-2-15,0-4-1 0,0 1 3 0,-6-1 1 16,5-4 6-16,-12-3 0 0,8 1-11 16,-8-2 1-16,0-2 8 0,-8-2 2 0,2 3-4 15,0-6 8-15,-1 1 6 0,0 0 6 16,-5-4-7-16,5 0 0 0,1 0 0 16,-8-4-1-16,8 0-2 0,-7-2 1 0,6-3-8 15,1-2 0-15,-1 1-4 0,-5-5-7 16,5 0-3-16,7-6-2 0,-7-2 9 0,7 1-4 15,-6-7 6-15,6 0 2 0,0-4 3 16,6 0-5-16,-6-4-5 0,7 0-7 16,0 0 0-16,5 1 7 0,-5 3 2 0,6 1 15 15,0 1 2-15,0 3 15 0,0 6-2 16,0 0-12-16,-7 3 0 0,1 5-7 0,0 2-2 16,-1 2-13-16,0 6-3 0,-6-3 0 15,8 7 1-15,-8 3-1 0,0 1 2 0,6 7 7 16,-6-4 10-16,0 8-1 0,6 4-4 15,-6-1-6-15,7 0 3 0,-1 1 0 0,-6-1-7 16,7 0 6-16,-1-4 3 0,1-3 10 16,-1 3-5-16,8-5 4 0,-8-2 3 0,7-3 2 15,0-1-5-15,0-3-2 0,0-3 1 16,0-1-9-16,7-6-7 0,-1 1-2 16,1-2-1-16,-8-3 3 0,8-1 0 0,0 1 7 15,-1-4 6-15,-5-1-3 0,4 1 12 16,-4-5 6-16,-1 6 14 0,-7-9 4 15,1 4 0-15,0-1 2 0,-1 2-6 0,-6-5 1 16,-6 4-16-16,6-4-6 0,-7 1 5 16,-6 3 6-16,6 0-9 0,-5 3 11 0,4 2 23 15,-4 1 6-15,6 5 2 0,-8 1-12 16,8 2-1-16,-7 5-26 0,6-1-33 16,0 0-11-16,7 4-12 0,-6 0 1 0,0 0 0 15,6 4 7-15,0 3 12 0,0 5 0 16,6 2 6-16,0 5 10 0,1-2 2 0,0 9-2 15,6-1 3-15,-1 1-2 0,2 0 2 0,6 3-5 16,-8-3 8-16,8-1-2 0,-1 1-13 16,-5 0 7-16,5-7 2 0,1 3 0 0,-8-8-15 15,2 1 15-15,-2-4 7 0,2 0-14 16,-1-4-6-16,-7 0 10 0,8-3 10 16,-8-4-9-16,0 4 2 0,0-8 6 0,1 0-6 15,-7 1-1-15,7-4-9 0,-7-5-4 16,0 1-4-16,-7-3 7 0,7 0 7 0,-7-2-8 15,1-2 16-15,0-4-3 0,-8 1 9 16,8-2-5-16,-7 1 2 0,7-4-3 16,-8 0-4-16,2 5-6 0,6-5-3 0,-8 4 7 15,8 4-1-15,-1 3 10 0,0 1-5 16,7-2-1-16,-6 9-7 0,6 0-15 0,-7 3-1 16,7-2-13-16,0 6-5 0,0 0 14 15,0 3 8-15,7 4 10 0,-1 4 1 16,1 1 0-16,0 2 1 0,-1 5 0 0,8-1-4 15,-2 3 3-15,-6 5 2 0,8-4 3 16,5 4 6-16,-5-4-4 0,-2-4 8 0,1 0 3 16,0 1 1-16,0-5 3 0,-6-3 2 15,6 0 1-15,-7-3-2 0,8-1-7 0,-8-4 9 16,0 1-1-16,1-4-10 0,-1 0 2 16,-6-4-14-16,7-2 12 0,0-2-9 0,-7 0 2 15,0-2 2-15,0-5-10 0,0 5 17 16,0-6-15-16,0-2 2 0,0 4-8 15,0-1 5-15,0 0 14 0,0 0-9 0,0 4-6 16,0 0 5-16,6 4-4 0,-6 3-6 16,6 1-5-16,0 3-3 0,8 0 9 0,-8 3 4 15,8 1 4-15,-1 3 1 0,6 1-2 16,-6-1 7-16,7 0-2 0,-1 1-10 0,1-4 10 16,-8 3 3-16,8-7 2 0,0 3 2 15,-1-3-3-15,-5 0 5 0,5-3-10 16,-6-1 9-16,0 1 3 0,0-5-1 0,-6 4 2 15,5-3 4-15,-5-4 5 0,0 4-3 16,-1-4-7-16,-6 4-14 0,0-5 0 0,0 2-7 16,0-1-9-16,0 0-10 0,-6 0-3 15,-1 3 10-15,7 1-14 0,-7 3-27 16,7 1-20-16,-6-1-18 0,6 1-10 0,0 6-2 16,-6-3 13-16,6 7 21 0,0-3 20 15,0 7 23-15,-7-3 15 0,14 2 1 0,-7 1-1 16,0 0 9-16,6 0 7 0,0-3-1 15,1 2 2-15,0-2 9 0,-1-1 7 16,1 0 3-16,-1-3 1 0,0-1 12 0,1 1 1 16,6-4 4-16,-7 0-1 0,8-4 6 15,-8 4-1-15,1-3-8 0,6-1-2 0,-7-3-6 16,7 3 8-16,-7-3-15 0,8 0 0 16,-8 0-3-16,1-1-10 0,0 4-2 0,-1-3-9 15,0 4 3-15,1-1 2 0,-7 4-2 16,6-4 3-16,-6 4-10 0,7 4-1 15,-7-4-5-15,7 0-1 0,-7 4 3 0,0-1 3 16,0 0 1-16,6 5 6 0,-6-4 2 16,0 0 3-16,6-1 2 0,-6 1 3 15,0-4 12-15,0 0 8 0,0 3 9 0,0-3 23 16,0-3 27-16,0 3 15 0,-6-4 2 16,6 1-11-16,0-5 4 0,0 0-31 0,-6-2-25 15,6-1-13-15,-7-3-10 0,7-2 0 16,-7 2-13-16,1-5 5 0,6 2-7 0,-7 2 1 15,1-4 8-15,6 2-11 0,0-2 3 16,0 1-12-16,6 3-4 0,1 0 0 16,-1 1-14-16,1 2-3 0,6 1-3 0,0 0 1 15,0 4-21-15,0 3-42 0,7-2-40 0,-8 2-30 16,2-4-52-16,-2 4-78 0,8 1-74 16,-13-4-60-16,5-1-61 0,2 1-17 15,-8 0 25-15,0 0 72 0,-6-1 91 0</inkml:trace>
  <inkml:trace contextRef="#ctx0" brushRef="#br0" timeOffset="37932.92">9801 6425 439 0,'-13'4'569'0,"0"-4"62"15,7 0 32-15,-1 0-77 0,1 0-201 0,6 0-142 16,0 0-101-16,0-4-63 0,6 4-36 16,1-7-22-16,-1 3-19 0,7-3 0 15,6 3-7-15,-5-3 6 0,6 3 6 0,-8-2 4 16,8-2 1-16,-7 4 3 0,7 0-12 15,-1 1-40-15,-6-1-55 0,0 1-67 0,7-1-102 16,-14 0-116-16,7 4-91 0,-6-3-77 16,-1 6-8-16,-6-3 30 0,0 4 87 0,-6-4 103 15</inkml:trace>
  <inkml:trace contextRef="#ctx0" brushRef="#br0" timeOffset="38335.68">8590 7122 199 0,'0'3'375'0,"0"1"49"0,0-1 47 16,-6 2-78-16,6-5-99 0,6 0-82 16,-6 0-53-16,0 0-47 0,0 0-40 0,6 0-24 15,-6 0-11-15,7-5 2 0,6 2 2 16,-7-1 4-16,7 1-4 0,1-5-1 0,-2 0-4 15,8 5-15-15,0-4-10 0,-7 0-9 16,7-1-1-16,-1 1-8 0,0 0 0 16,0-5-11-16,8 5-50 0,-14 0-82 0,6 0-102 15,1-2-102-15,-7 3-106 0,0-2-41 16,-7 2 17-16,1-2 70 0,-1 4 91 0</inkml:trace>
  <inkml:trace contextRef="#ctx0" brushRef="#br0" timeOffset="77277.66">6304 11008 70 0,'0'0'180'0,"0"0"-10"0,-7 0-40 0,7 0-35 16,0-3-30-16,-6 3-12 0,6-4-8 16,0 4 1-16,0-4 3 0,-7 1 1 0,7-1 7 15,0 0 2-15,-6 1 4 0,6-1 9 16,0-3 2-16,-6 3 1 0,6 0-5 0,0 1-1 16,0 0 6-16,0-1-8 0,-8 0-1 15,8 4-2-15,0-4 1 0,0 1-11 0,0 3-10 16,0 0-7-16,-6-4-13 0,6 4-16 15,0 0-15-15,0 0-9 0,0-4-7 16,0 4-7-16,0 0-2 0,0 0-1 0,0 0 4 16,0 0 12-16,0 0 1 0,0 0 5 15,0 0 2-15,0 0 9 0,0 0 12 0,0 0 9 16,-6 0 19-16,6 0 15 0,0 0 20 16,0 0 20-16,0 0 16 0,0 0 1 0,0 0 8 15,0-3-2-15,0 3 2 0,0 0-4 16,0-5 16-16,0 5 26 0,0 0 12 15,0 0 10-15,0 5 12 0,0-5-3 0,0 0-23 16,0 0-29-16,0 0-41 0,0 0-14 16,0 0-36-16,0 0 0 0,0 0-2 0,0 0 9 15,0-5 12-15,0 5 10 0,0 0 23 16,-7 0 5-16,7 0-7 0,0 0-11 0,0 0-11 16,0-3-26-16,0 3-20 0,-6-3-28 15,-1-1-6-15,1-3-18 0,6 4-3 0,-7-3 11 16,-5 4-8-16,4-6 4 0,2 4-19 15,0 1 13-15,-8-1-9 0,8 4-6 16,-7 0-12-16,7 0-16 0,-1 0 5 0,-6 4-24 16,7-1-8-16,-1 5-17 0,-6-2 14 15,7 10 11-15,-7-1 9 0,-1 3 22 0,8 0 21 16,-8 4 19-16,8 4 6 0,0 0 5 16,6-1-1-16,0 4-3 0,0-3-1 15,0-1 0-15,6 1-7 0,0 0-3 0,2-4-4 16,-2-4 4-16,7 1-12 0,0-1 0 15,6-4-2-15,-5-3 5 0,5 1 10 16,1-5 0-16,-1-4 18 0,0 1-1 0,1 0 3 16,0-4 5-16,5 0-6 0,-5-4-3 15,0 0-4-15,-1-3 1 0,1 4 6 0,-7-5-9 16,7 0 5-16,-8 1 7 0,2 0 13 16,-2 0 17-16,2-1 12 0,-8 2 18 0,7-6 16 15,-13 5 8-15,7-4-2 0,-1 0-11 16,-6 0-11-16,0 0-19 0,-6 0-28 15,6 4-14-15,-7-5-27 0,7 5-5 0,-6 0-3 16,-1 3 5-16,7-3 7 0,-6 3-12 16,0 4 8-16,6-3-4 0,-8 3-6 0,8 0-11 15,0 0-9-15,-6 0 7 0,6 3 2 16,0 1 4-16,0 3-4 0,-6 0-5 0,6 4 3 16,0-3-5-16,0 3-4 0,6-4-1 15,-6 5 7-15,0-5 2 0,6 0-3 16,-6 0 7-16,8-3-4 0,-8 0 3 0,6-1-3 15,-6-3 8-15,6 4 11 0,-6-4 5 16,7 0 12-16,-1-4 6 0,-6 4 6 16,7-3 8-16,-7-1 3 0,6 0 2 0,-6 1 1 15,7-5 3-15,-7 5-1 0,0-4 4 16,0 3-1-16,0-4-6 0,0 4-7 0,0 1 0 16,6 0 6-16,-6-1-10 0,0 4-11 15,0-4-2-15,0 4 0 0,0 0-2 0,0 0-15 16,6 4 6-16,-6-4 5 0,8 4 1 15,-2-1 3-15,0 4-4 0,1-3 12 16,6 4-5-16,-7-5 10 0,1 1 9 0,6-1 2 16,-6-3 0-16,-1 4-4 0,0-4 3 15,1 0-8-15,0 0-2 0,5-4-1 0,-12 1 0 16,7-1-2-16,-1 1 5 0,1-5 9 16,0 0 9-16,-7-2 11 0,6 2 2 15,0 0-1-15,-6-2-7 0,0-1-15 0,0 0-18 16,7 0-11-16,-7-1 0 0,0 9 0 15,0-4-10-15,0 3 0 0,0 1-11 0,0-1-10 16,7 4-7-16,-7 0 6 0,6 0 8 16,-6 4 14-16,13-1 18 0,-6 1 10 15,-1 0 6-15,7 2 7 0,-7 2 0 0,8-4-2 16,-2 3-1-16,2-3 5 0,-8 0-3 16,7-4-7-16,1 3 7 0,-8-3-5 0,7 0 2 15,-6-3 2-15,5 3-2 0,-5-4 6 16,-1 0 4-16,8-3 5 0,-8-1-2 15,0 1-4-15,1-4 0 0,0 4-14 0,-7-4-10 16,6 0-4-16,-6 0-2 0,6 0-1 16,-6-1-2-16,7 6 11 0,-7-2-3 0,0 1-3 15,0 3-1-15,7 1 1 0,-7-1 10 16,6 4 0-16,1 0 5 0,-1 4 0 0,0-4 9 16,8 3 2-16,-2 1-4 0,2-4-4 15,-1 0-10-15,-1 0-13 0,2 0-43 16,6 0-66-16,-1-4-96 0,-6 1-92 0,6-5-93 15,1 1-36-15,-7 0 8 0,7-4 51 16,-1 0 84-16</inkml:trace>
  <inkml:trace contextRef="#ctx0" brushRef="#br0" timeOffset="78161.36">7404 10207 273 0,'-6'-16'315'0,"-7"2"36"15,7 6-5-15,-1-3-116 0,-6 4-59 0,13 0-28 16,-6 3-40-16,-1 0-38 0,0 4-27 15,7-3-19-15,0 6-5 0,-6 1 20 16,6 0 27-16,6 7 27 0,1-1 21 0,0 2 18 16,-1 6 13-16,7 1-23 0,0 6-16 15,0-3-30-15,7 4-15 0,-8 0-18 0,8 3-27 16,0-4-8-16,-7 1-8 0,7-5-2 16,-8 2-5-16,8-5 1 0,-7 1 9 0,7-5 2 15,-14 1 1-15,7-4 1 0,-6 0 0 16,-1-4 7-16,0-3-7 0,1 3-1 0,-1-7-2 15,-6 3 6-15,7 1 4 0,-7-4 2 16,0 0 13-16,7 0 8 0,-7-4 0 0,0 1-1 16,0-1-7-16,-7-3-4 0,7-4-10 15,0 0-11-15,-7 0 3 0,7 0 2 16,0 0-2-16,0 5-8 0,0-6 10 0,7 4-1 16,-7 2-2-16,7-2-6 0,-7 4-7 15,6 0 9-15,7 1-12 0,0-1 8 0,-7 4-3 16,8 0 8-16,-1 4 7 0,-1-1 1 15,2 1 7-15,-2 0-4 0,2 4-4 16,-8-5-6-16,7 4 0 0,-7-3-12 0,2 2-2 16,-2 3 2-16,0-6 9 0,1 5 1 15,-7-1-1-15,0-3 8 0,-7 3-1 0,7 0-7 16,-6 1 5-16,0-1-4 0,-2 0 0 16,2 0 0-16,-7 0-2 0,0-3 5 0,0 4-3 15,7-1-1-15,-8-3 3 0,2-1-2 16,5 5-4-16,1-5 2 0,-1-3-4 15,0 4 2-15,1-4-2 0,6 4-4 0,0-4 7 16,0 0-2-16,0 3 2 0,6-3 7 16,-6-3-1-16,14 3 13 0,-8 0 3 0,7-4-8 15,-7 0 5-15,8-3-4 0,-2 0-3 16,8-4-2-16,-7-1 2 0,7 2 11 0,0-5 5 16,-1 1 0-16,1-5 16 0,-1 5-3 15,0-5-7-15,1 1-6 0,-7 0-7 16,7 3-7-16,-8 1-8 0,2-1-4 0,-8 0-2 15,1 1 2-15,-1 3-9 0,-6 3-2 16,6 0-13-16,-6 5 3 0,-6 0-4 0,6 3-2 16,-6 3 0-16,6 4 8 0,-7 0 5 15,1 5 2-15,-1 2 1 0,0-3 11 16,1 4 1-16,6 0-1 0,0 2 4 0,0-5 0 16,6 2 9-16,1-3-4 0,0-3 4 15,-1 4-1-15,7-6-1 0,1-2-2 16,-2-4-23-16,8 0-41 0,-1-4-93 0,1-2-117 15,0-3-103-15,-1-2-100 0,1-3-39 16,-1-1 14-16,0 1 73 0,1-4 111 0</inkml:trace>
  <inkml:trace contextRef="#ctx0" brushRef="#br0" timeOffset="79440.11">8734 9865 253 0,'0'-18'429'0,"6"3"37"16,-6-3 36-16,0 4-36 0,0-1-166 15,-6 4-115-15,6 4-57 0,-8-1-36 16,-4 1-38-16,5 3-26 0,1 4-19 0,-8 0-4 16,2 7 6-16,-2 1 2 0,2 0 0 15,-8 2-6-15,7 5 3 0,0-1-2 0,0 2-5 16,7 1-3-16,-2 1 3 0,2 1 8 15,6 0-5-15,0 3 7 0,0-1-4 0,6-2 1 16,2-2 1-16,-2 2-6 0,7-4 7 16,-6-1-3-16,12-3 12 0,-6 1 3 15,6-5 5-15,1 0 11 0,0-3 6 0,5-4 2 16,2 4-1-16,-8-4 8 0,14 0-7 16,-7 0-1-16,0-4-12 0,0 4-11 0,-7 0-5 15,1 0-1-15,-1-4-1 0,-5 4-8 16,-2 4-13-16,2-4 2 0,-8 0-1 0,1 4-15 15,-7-1 1-15,0 1-2 0,0 3 12 16,-13 4-1-16,6-3-6 0,-6 3-4 16,-7 0-1-16,8-1-6 0,-8 5-5 0,1-5 1 15,-1 2-1-15,7-1 14 0,-7 0-4 16,8-3 5-16,5-1 0 0,-6-3 1 0,7-1-3 16,-2 1-11-16,8-4 3 0,-6 0 1 15,12 0 4-15,-6-4-3 0,14-3 10 0,-8 0 3 16,14-1 10-16,-7-6-6 0,7 2 2 15,-1-2 7-15,0-1-10 0,8-3 6 16,-1 0 1-16,0-4 4 0,-1-1 0 0,1-3 9 16,1 2 13-16,-1-2 5 0,0 1-4 15,-7-2-1-15,1 2 5 0,0-1-6 0,-8 4-5 16,2 4-9-16,-1 0-4 0,-13-1-2 16,6 8-10-16,-6-3-13 0,0 7-13 15,-6-1-4-15,-1 4-7 0,1 0 4 0,-8 4 1 16,2 4 11-16,-2 0 15 0,2 4 4 15,5-1 7-15,-6 4-4 0,0 3 2 0,-1 1 0 16,8 3-4-16,0 0 8 0,0 1 3 16,6-1 5-16,0 1 1 0,6-1 15 15,-6-4 10-15,6 2 20 0,8-6 17 0,-8 5 11 16,7-8 17-16,7 0-7 0,-8-3 3 16,8-1-25-16,-7-6-12 0,7 3-18 0,6-7-10 15,-7 3-5-15,1-3-8 0,0-4-5 16,-2 0-13-16,2-4 5 0,-7 4-5 0,7-3-4 15,0 3-8-15,-8-5 10 0,2 6 1 16,-8-5-5-16,1 4-9 0,-1-4-19 0,-6 4-25 16,0 1-28-16,0 2-3 0,0-3-8 15,-6 8-11-15,-1-5 12 0,1 8 22 0,-1-3 21 16,-6 6 1-16,7 1 15 0,-2 0 25 16,2 3 5-16,0 0 1 0,0 5 1 15,-1-2 12-15,7 5-7 0,-7-5-2 0,14 6 7 16,-7-6 0-16,7 2-3 0,-1-1-4 15,0 0 2-15,8-8-2 0,-2 4-6 16,2-7 2-16,5 4 2 0,1-8-16 0,-1 1-14 16,1-4-27-16,-1-1-32 0,0-2-42 15,8-2-28-15,-8 1-9 0,0 0-5 0,8-4 13 16,-8 1 24-16,1 0 37 0,-7-2 25 16,7 2 25-16,-7-1 17 0,-7 1 19 0,7-1 11 15,-6 0 15-15,-7 0 35 0,6 1 43 16,-6 6 54-16,0-2 24 0,0 2 19 15,0 0-1-15,0 5-22 0,0 0-43 0,0 3-48 16,0 0-20-16,0 3-16 0,0 0 2 16,0 5-3-16,0 0 10 0,0 2 5 0,0 1 6 15,0 4 2-15,0-4-9 0,0 4 3 16,6-4-8-16,-6 0 2 0,8-4-7 0,-8 1-2 16,6-1-4-16,-6-3-10 0,0 3-1 15,6-4-9-15,-6-3-6 0,7 4 5 16,-1-4 1-16,-6 0 4 0,0 0 2 0,7 0-2 15,-1 0 3-15,-6-4-21 0,0-3-12 16,7 4-9-16,-14-5-25 0,7 1-15 0,0-4-7 16,-6 4 3-16,6-5 12 0,-7 5 12 15,7 4 20-15,0-5 11 0,0 8 2 16,7-4 4-16,-7 0 10 0,6 4 10 0,1 0 22 16,5 0 28-16,-4 0 19 0,4 0 17 15,2 0-1-15,-2 0-7 0,1 0-20 0,7 0-15 16,-7-3-8-16,6-1-14 0,1-3-7 15,-7 0-34-15,7-1-39 0,-1-2-51 16,1-6-52-16,0 6-91 0,-8-5-113 0,8 1-79 16,-7-4-86-16,0 2-24 0,0-2 10 15,-7 0 71-15,8 0 102 0</inkml:trace>
  <inkml:trace contextRef="#ctx0" brushRef="#br0" timeOffset="80063.63">10290 9063 18 0,'-7'-18'255'0,"7"2"43"0,-6-1 55 16,-1 2-24-16,7 0-38 0,-7 1-20 0,7 3-24 15,-6 0-17-15,6 0-30 0,0 4-39 16,-6-1-23-16,6 1 0 0,-6 3 6 15,6 1-10-15,0 0-11 0,0 3-12 0,-8-6-19 16,8 6-29-16,0 0-19 0,8 6-2 16,-8-6 13-16,6 6 13 0,6 5 9 0,2 0 14 15,-1 8 5-15,0-1-10 0,6 4-27 16,1 3-16-16,-1 1-9 0,1 4-13 0,6-5-20 16,0 5 1-16,-7-5 8 0,7 5-16 15,-6-5-15-15,6 1-24 0,-7-4-11 0,1 0-27 16,0-5-35-16,-7 3-34 0,-1-2-25 15,2-4-26-15,-8-3-44 0,8-3-41 0,-8-1-21 16,-6 0-4-16,7-3-15 0,-7 0-12 16,0-8 1-16,0 0-6 0,0-3 15 15,-7-5 29-15,1-2 45 0</inkml:trace>
  <inkml:trace contextRef="#ctx0" brushRef="#br0" timeOffset="82127.32">10511 9100 14 0,'-6'-18'278'16,"-7"3"60"-16,6 0 57 0,0 4-28 15,7-1-53-15,-6 6-50 0,6-2-52 0,0 5-50 16,0 0-35-16,6 3-29 0,1 0 5 16,0 3 11-16,6 0 15 0,-7 5 9 0,7-2-1 15,6 6-9-15,-5 2-11 0,-1 2-17 16,6 2-25-16,-6 0-13 0,7 1-19 16,0-1-8-16,-7-1-19 0,6-1-12 0,-6-2-1 15,7-2 3-15,-7 2-5 0,-1-3-1 16,2-4-7-16,-2 0 3 0,-4 1 1 0,-2 0-10 15,0-8 11-15,1 3-4 0,-7-3 3 16,6 0 5-16,-6 0 5 0,7-3-8 16,-7-1-10-16,0 0-21 0,-7-7-14 0,7 0-12 15,0 0-15-15,-6-3 4 0,6 2 6 16,0 2 16-16,0-2 14 0,0 4 11 0,0 2 8 16,6-2 3-16,1 1 3 0,6 3 7 15,-7 1 4-15,8 3 4 0,-2 0 7 0,8 3 4 16,-1-3-7-16,1 4 9 0,0 0 8 15,-1-1-3-15,7-3-2 0,0 4 1 0,-6-4 3 16,5-4-12-16,-5 4-8 0,0-3-4 16,-1-5 1-16,1 5-9 0,-7-4 1 0,0-1 4 15,0 0-3-15,-7-2 2 0,1-1-6 16,0 0-1-16,-1 0-18 0,-6-1-9 0,-6 2-21 16,6 0-21-16,-14-2-13 0,8 1-18 15,-7 0-6-15,-7 0-7 0,8-1 16 16,-8 5 21-16,7 0 18 0,-7 4 18 0,8 3 23 15,-2 0 18-15,1 3 10 0,0 1 3 16,6-1 5-16,1 4 8 0,0 5-1 16,0-5 3-16,6 5 10 0,0 2 1 0,6-2 2 15,0-2 16-15,0-3 17 0,1 1 36 0,6-1 26 16,6-3 19-16,-5-1 8 0,5-3-11 16,1 4-4-16,0-4-36 0,-1-4-32 0,-6 4-21 15,6-3-18-15,1-1-2 0,-6 0-16 16,4-4-3-16,-4 5-5 0,-1 0-1 15,-1-1-4-15,2 0-8 0,-8 4-3 0,0 0-12 16,1 0-5-16,0 0-4 0,-1 4 4 16,1 3 1-16,-7-4 1 0,6 9 15 0,-6-5-1 15,0 4 2-15,7 0 4 0,-7 0-3 16,0 0-11-16,0-3-8 0,0 2-17 0,0-2-35 16,0-1-28-16,7-3-26 0,-7 2-12 15,0-2-23-15,0-4 1 0,6 4 8 16,0-8-3-16,0 4-6 0,2-4-1 0,4-2 1 15,-5-2 5-15,6-3 8 0,-6 1 22 16,5-2 23-16,-6 1 24 0,2-3 19 16,-2-1 15-16,0 1 11 0,-6-1 11 0,7-4 22 15,-7 5 22-15,0-5 41 0,0 4 44 16,0 5 41-16,7-1 38 0,-7 4 9 0,0-1 0 16,0 1-26-16,0 3-39 0,-7 1-32 15,7-1-34-15,7 4-14 0,-7 4 0 0,0-4 2 16,6 7 6-16,1-3 5 0,-1 3 3 15,0 1-2-15,1-1-6 0,0 0-2 16,5 0 4-16,2 0 0 0,-1 1-2 0,-1-5 0 16,-5-3-5-16,6 4-2 0,1-4-8 15,-2 0-9-15,1-4 6 0,-6 1-4 0,6-1 2 16,-1-4-5-16,-4 5-6 0,-2-4-3 16,0 0-9-16,1 0-2 0,-7-5-8 15,0 5-4-15,-7 0-17 0,1-4-22 0,0 0-21 16,-8 2-20-16,-5-1-10 0,-1 3-6 15,0-4 18-15,1 7 20 0,0-3 18 0,-1 0 19 16,1 3 13-16,-1 0 8 0,7 1-3 16,0-1-2-16,6 0 9 0,1 4 0 15,0-3-3-15,6 3-3 0,-8-4 0 0,16 1 9 16,-2-1-8-16,0-4-3 0,1 1-2 16,6 0 7-16,0-1 4 0,0-2-4 0,0 3 14 15,7-1 10-15,-7 0 12 0,6 4 12 16,-6 1 14-16,7 3 19 0,-1 0 4 15,1 0 2-15,0 3-8 0,-1 5-5 0,1 0-19 16,-1 3-24-16,0-1-11 0,-5 1-8 16,-1 0-2-16,6 1-3 0,-12-5-3 0,5 4 7 15,2-4-2-15,-8 0-8 0,1 0 2 16,-1-3-6-16,-6 0-1 0,7 0-1 16,-7-4 5-16,6 0 4 0,-6 0-5 0,0 0-2 15,0 0 0-15,7-4-26 0,-7-4-20 16,0 1-17-16,6 0-18 0,-6-4-18 0,0 0-8 15,0-4-8-15,0 1-1 0,0-1 12 16,6 5 31-16,-6-6 20 0,0 2 14 0,8 6 28 16,-8-3 12-16,6 4 12 0,0 0-8 15,8 3 0-15,-8 0 11 0,7 1 0 0,0 3 17 16,0-4 2-16,0 4 5 0,0 4 6 16,6-4-7-16,1 0-2 0,0 0-5 0,-1-4 0 15,1 1-4-15,0-1-10 0,-2-4 0 16,9 1 0-16,-7 0-3 0,-1-4 1 15,0 0-5-15,1-4 0 0,-1 4-7 0,1-4-5 16,-7 1-17-16,0 0-20 0,-6-1-36 16,-7-1-40-16,6 2-25 0,-12 3-24 0,-1 0-16 15,-6 0 0-15,0 4 28 0,1 0 37 16,-8 7 26-16,0 0 32 0,-6 3 27 16,7 1 18-16,-1 7 14 0,0 0 6 0,7 0 16 15,-7 4 9-15,8 3 4 0,-1 1 1 16,-1-2 7-16,8 6 11 0,0-5 23 0,6 4 23 15,0-4 27-15,6-3 34 0,-6-1 22 16,13 1 11-16,-6-1-9 0,6-6 5 0,-1 3 14 16,8-4-7-16,0 1-9 0,-1 0-3 15,1-1-5-15,6-4-28 0,0 4-36 16,1-3-22-16,-2 3-17 0,1 0-20 0,6 1-21 16,-5 0-12-16,-1 2-5 0,0 1-2 15,0 4-9-15,-7-4 0 0,1 7-2 0,0-2-8 16,-7 1-3-16,-1-2-10 0,2 4 1 15,-14-5-6-15,6 4-4 0,-6-3 4 16,0-1-5-16,-6-3-2 0,-1 1 0 0,0-1-1 16,1-5 15-16,0 2-1 0,-7-8 7 15,6 4 3-15,-6-8 0 0,7 1-3 0,-2-5-16 16,-4-3 1-16,6-4-10 0,-1 1-12 16,0-5-4-16,1-3-8 0,6-3-1 15,-7-4-9-15,1-5-10 0,6 2-2 0,-6-9 0 16,6 2 3-16,0-7 9 0,-8 3 10 15,8 0 14-15,0 1 14 0,0-1 13 0,0 3 13 16,0 3 18-16,0 1 16 0,0 5 9 16,0 7 8-16,0-2 8 0,0 8-3 15,-6-1-6-15,6 5-4 0,-6 2-9 0,6 5-3 16,-6 3-15-16,6 1-12 0,-7-1-5 16,0 4-9-16,1 4 2 0,6-1-4 0,-7 4 5 15,7 5 10-15,0-1-1 0,0 4-3 16,7-1 7-16,-1 1 1 0,1-1 7 0,6 2 2 15,-7-2-6-15,8 0 1 0,-2 1-5 16,8-4-4-16,-7 0-6 0,-1-3 7 16,2-1 13-16,-1 0 9 0,0-3 11 0,0-1 13 15,0 1 5-15,0-4-11 0,0-4 13 16,0 1-4-16,0-1-6 0,0-3-10 16,0 0-3-16,1-5 4 0,-8 2-8 0,7-2-2 15,0 1 10-15,0 0 2 0,-7 0 5 16,8 1-1-16,-8 2-7 0,7 4-10 0,-6-3-15 15,6 3-5-15,-1 4-5 0,2 0-1 16,-8 0 0-16,7 0 7 0,0 4 3 0,0 0 0 16,-7-1-9-16,8 1 0 0,-2 0-10 15,2 0-10-15,-8 0-17 0,7-4-26 0,-6 3-25 16,-1-3-33-16,1 0-35 0,-1 0-27 16,0 0-47-16,2-3-53 0,-8-1-51 0,6 0-45 15,-12 0-30-15,6 0-40 0,-8 1 21 16,2 3 60-16,0-8 69 0</inkml:trace>
  <inkml:trace contextRef="#ctx0" brushRef="#br0" timeOffset="82890.56">10452 8990 99 0,'0'0'259'0,"-6"-4"34"0,6 4 16 15,0-4-45-15,-6 0-14 0,6 4-5 16,0-3-9-16,0-1-5 0,6-3-17 0,-6 4-17 15,6-4-15-15,-6-1 0 0,14 4-4 16,-8-3-4-16,0 0-11 0,8-4-15 16,-8 3-25-16,7 2-33 0,0-3-22 0,0 2-26 15,7 0-20-15,-7 0-8 0,0 3 0 16,0-4 6-16,-1 5-20 0,2-4-13 0,-1 3-15 16,-6 0-30-16,6 1-52 0,-7-1-52 15,0 4-48-15,1-4-95 0,0 4-86 16,-1 0-81-16,-6 0-53 0,0 4-7 0,-6 0 33 15,6-4 93-15</inkml:trace>
  <inkml:trace contextRef="#ctx0" brushRef="#br0" timeOffset="84445.61">13201 7697 45 0,'-7'-11'225'0,"7"3"29"15,-6 1 5-15,-1-4-59 0,7 4-14 0,-6-1 17 16,6-2-9-16,-6 2-13 0,6 0-9 15,-7-2 2-15,7 3-6 0,0-2-27 0,-7 3-6 16,7-2 1-16,0 1 8 0,0 0 0 16,0 3-12-16,0 0-13 0,-6 1-21 15,6-1-16-15,0 4-38 0,0 0-22 0,6 4-7 16,-6-1-8-16,7 5-8 0,6-1 1 16,-7 8 14-16,7 3 1 0,1 4-8 0,-2 4-1 15,2-1 8-15,-2 5-12 0,2-1 6 16,-1 4-1-16,-1-4-2 0,2 0 0 15,-2-3-5-15,2 3 7 0,-1-6-34 0,-7-1-39 16,8-1-32-16,-8-2-42 0,0-5-67 16,8 1-91-16,-8-4-65 0,0 0-43 0,1-4-60 15,-1 0-5-15,1-7 46 0,0 0 75 16</inkml:trace>
  <inkml:trace contextRef="#ctx0" brushRef="#br0" timeOffset="85022.26">13384 7653 198 0,'-8'-4'314'0,"8"-3"17"15,0 3 9-15,0 4-131 0,0 0-89 0,0 0-58 16,8 4-31-16,-2 3-12 0,0 4-5 16,1 0-5-16,6 4 11 0,-6 3 9 0,5 0 11 15,2 1 15-15,-2 3 10 0,2 0 11 16,-1-1 1-16,-1-2-7 0,8-1-16 15,-7 0-18-15,0-3-8 0,0 0-14 0,-7-3-7 16,8-2-6-16,-8 0-1 0,0-2-6 16,2-4-3-16,-2 3 3 0,-6-3-1 0,6-1 7 15,-6-3 11-15,7 0 26 0,-7 0 11 16,0 0 4-16,0 0-1 0,0-3-7 0,0-5-16 16,0 1-22-16,-7 4-10 0,7-5-6 15,0 1 0-15,0 3 3 0,0-2 8 16,0 2-7-16,7 4-9 0,-7-4 2 0,6 4-2 15,1 0 2-15,6 0 1 0,-1 4 7 16,2 0 9-16,-1-1-1 0,0 0 3 16,6 1-4-16,1 3 0 0,0-7-4 0,-1 3-3 15,1-6 3-15,0 3-2 0,5-3-1 16,-12-1-13-16,6-3-1 0,1 0-10 0,0-1-17 16,-7-3-7-16,0 0 2 0,6-1 4 15,-12 2 18-15,0-5 19 0,-1 5 16 0,0-2 7 16,-6-2 3-16,7 3 4 0,-7 3-15 15,-7-2-4-15,7 2-4 0,-6 0 4 16,6 5 5-16,-6 0-3 0,6-1 6 0,0 4-5 16,-7 0 5-16,7 4-8 0,0-1-1 15,0 4 7-15,0 1 2 0,7-1 4 0,-1 4 6 16,0-4 5-16,7 1 4 0,-6-1 0 16,6 0-2-16,1-3-9 0,-2 0-19 15,8-4-32-15,-7 0-50 0,-1 0-58 0,8-4-52 16,-13 0-47-16,6-3-36 0,0 3-38 15,-7 1-6-15,1-5 29 0,0 1 36 0</inkml:trace>
  <inkml:trace contextRef="#ctx0" brushRef="#br0" timeOffset="85245.36">13201 7796 330 0,'-39'3'440'16,"6"1"62"-16,7-4 48 0,7-4-100 0,5 1-132 16,8-5-73-16,6 1-77 0,0 0-69 15,14-4-57-15,5-1-42 0,0-2-32 0,8 2-35 16,5-2-41-16,-6 0-51 0,7 3-59 16,-7-4-63-16,7 0-56 0,-8 4-82 15,1 1-16-15,0 2 25 0,0-3 54 0,-6 4 65 16</inkml:trace>
  <inkml:trace contextRef="#ctx0" brushRef="#br0" timeOffset="86267.85">14471 7386 381 0,'0'7'448'0,"0"-4"42"0,0 1 26 0,0-4-125 15,6 0-134-15,-6 0-97 0,7-4-57 16,0 1-42-16,-1-1-26 0,7-3-21 0,1-5-7 16,-8 2-4-16,6-1-3 0,2-3-1 15,-8-6 13-15,7 6 5 0,-7-8 2 16,2 4 4-16,-2-5 5 0,-6 5 4 0,0-3-18 16,0 2-1-16,0 0 0 0,-6 1-3 15,-2 4-9-15,2-1-6 0,0 1-2 0,-7-1-3 16,-1 0-5-16,2 4-6 0,6 0 6 15,-8 4 3-15,1 3 3 0,0-2-5 0,0 6 0 16,7-6 10-16,-2 6-5 0,2 6-5 16,0-3 1-16,0 8 5 0,6-1 0 15,-7 5-5-15,14 4 2 0,-7-2 6 0,6 9-2 16,6-1 6-16,2 1 2 0,-1 1 3 16,0-2 6-16,6-3-2 0,1 0 7 0,0 0-3 15,-1-4 0-15,1 1-7 0,0-5-1 16,-1 1 5-16,-6-4-6 0,0-3-5 0,-1-1 0 15,-4 0 10-15,-2-3 2 0,0-1 1 16,1 1 15-16,-1-4 21 0,-6 3 18 16,0-3 5-16,7 0 12 0,-7 0-5 0,0 0-17 15,7 0-15-15,-7-3-15 0,-7-1-19 16,7 1-18-16,0-1-3 0,0 0 0 0,0 1-7 16,0-1-6-16,0 1-12 0,0 3-12 15,0-4-4-15,7 4-8 0,-7 0 1 16,12 0 5-16,-5 4 10 0,6-1 16 0,0 1 4 15,7-1 7-15,-1 5 3 0,8-5-5 16,-8 4 1-16,0-3-4 0,8 0 0 0,-8-1 1 16,0-3 1-16,1 0 0 0,-7 0 7 15,7-3 5-15,-7 3-4 0,6-4 5 16,-6-3 1-16,1 3 0 0,-8-3 0 0,7 0-2 16,-7-4 5-16,1 3-3 0,-1-3 7 15,-6 0 3-15,0-3-1 0,0 3-1 0,0-4 4 16,0 4-3-16,-6-4-2 0,-1 4 3 15,7-3 8-15,-6 3 9 0,6 3 2 16,-7 1 1-16,7 0-4 0,0 3-5 0,0 0-4 16,0 4-5-16,0 0-7 0,0 0 1 15,7 4 4-15,-1 3 2 0,1-3 1 16,6 3-2-16,-7 1 7 0,8-4 5 0,-2 3 0 16,1 0-3-16,7-3-10 0,-8-1-10 15,2 1-31-15,-1 0-53 0,0-4-84 0,0 0-105 16,0 0-92-16,-6-4-88 0,-1 0-25 15,0 1 20-15,-6-5 70 0</inkml:trace>
  <inkml:trace contextRef="#ctx0" brushRef="#br0" timeOffset="86440.53">15031 7048 253 0,'-6'-3'378'0,"-1"-1"27"16,7 0 14-16,0 1-107 0,0 0-149 15,0-3-122-15,7 6-100 0,-1-3-64 16,8 3-55-16,-8 0-37 0,7 3-12 0,0-3 19 16,0 6 24-16,-1 0-19 0,2-2 3 15,-1 3 13-15,6-3 14 0</inkml:trace>
  <inkml:trace contextRef="#ctx0" brushRef="#br0" timeOffset="87767.36">15390 7078 154 0,'6'-4'322'0,"-6"0"26"0,0 1 22 16,6-5-87-16,-6 1-96 0,0 3-62 16,0-3-37-16,-6 0-26 0,6 4-19 0,-6-3-18 15,-2 3-5-15,2 0-7 0,0 3-14 16,-1 0 0-16,1 0-5 0,-1 3 3 0,0 0-6 16,-5 3 1-16,6 0 6 0,-2 2 3 15,2 2-1-15,0-2-5 0,-1 3 1 0,7 0 2 16,-6-4-7-16,6 4-7 0,0-4 1 15,0 1 0-15,0-1 1 0,0-3-7 16,0 4 0-16,6-5 1 0,-6-3 3 0,7 3 6 16,-7-3-1-16,6 0 12 0,0 0 13 15,2-3 6-15,-2 3 3 0,0-3 8 0,0-2 3 16,1 2-3-16,0-1-4 0,-1 1 2 16,1-1-4-16,-1 0-4 0,0 0-5 15,2 4-4-15,4 0-1 0,-6 0 8 0,2 4 3 16,4 0 7-16,1 3 12 0,7 0 4 15,0 4-2-15,-8 3-11 0,8 6-1 0,-1-2-10 16,7 0-7-16,-6 4-4 0,-1 0-4 16,1 4 0-16,6 0-5 0,-6-4-6 15,-1 3-8-15,-5-3-4 0,5 0-6 0,-6-4-3 16,-6 1-11-16,-1-5 9 0,0 2 4 16,-6-2 4-16,-6-3 8 0,0 0 9 0,-1 0 4 15,-6-4-4-15,0-4 2 0,-7 1 2 16,1 0 0-16,6-4-2 0,-6 0 6 15,-1-4 3-15,6-3 8 0,2 0 3 0,-8-4 5 16,7-5-7-16,7 2-1 0,-8-4 3 16,2-4-3-16,5 0-4 0,-6-3-4 0,6-5 6 15,-5-3-13-15,4-4-16 0,2 1-14 16,0-1 1-16,0-3 3 0,-1-1 0 0,7 5 26 16,0-1 30-16,0 0 30 0,0 4 19 15,0 1 13-15,0 2 0 0,7 5-6 16,-7-1-19-16,0 4-14 0,0 0-25 0,6 8-13 15,-6-5-2-15,0 8-10 0,0 4-3 16,0 0-6-16,0 0-2 0,0 3-13 16,0 0-11-16,0 4-5 0,0 0-2 0,6 0 1 15,-6 4 4-15,6 3 18 0,2 0 9 16,-2 4-1-16,0 0 5 0,1 4 0 0,6 3 3 16,0-3-8-16,7 3 2 0,-8-4 7 0,8 6-1 15,-1-3 6-15,1-2-3 0,0 4 2 16,-1-5-5-16,1-4-1 0,-8 5 8 15,2-7-9-15,5 0 2 0,-12-2 7 0,6 2 10 16,-7-5 12-16,8 0 10 0,-8-3 8 16,0 0 12-16,1-3 7 0,0 0 1 0,-1-1 1 15,-6-3-8-15,7-1-5 0,-7 1-7 16,0-4-6-16,0 0-8 0,6 4-12 0,-6-4-6 16,0 0-1-16,0 4-5 0,0-1-9 15,6 1-1-15,-6 3-4 0,7 4-8 16,0-3 0-16,5 3-4 0,-4 0-2 0,4 0-2 15,1 0 4-15,0 0 9 0,6 0 0 16,-5 3 0-16,5-3-3 0,-6 0 7 16,7 0 5-16,-7-3-8 0,7 3 3 0,-7-4 0 15,-1 1 4-15,2-4-5 0,-8 3-17 16,7-4-2-16,-6 0 1 0,-1-2-5 0,1 2-11 16,-7-3-6-16,0 0 7 0,0 0-2 0,0 1-23 15,-7-2-23-15,1 5-13 0,-8-4-17 16,8 8-14-16,-7-5-7 0,0 1 18 15,0 7 29-15,7-3 15 0,-8 3 27 0,8 3 16 16,-7 1 13-16,6 3 2 0,1 0 4 16,-1 0 9-16,7 0-2 0,0 5 5 0,0-1-1 15,7 0 6-15,-1 0 9 0,1-1 9 16,0-2 19-16,-1 0 20 0,7-2 12 0,0-2 14 16,0 0 3-16,0-1 0 0,6-3-4 15,-5 0-9-15,-1 0 5 0,6-3-13 16,-6-1-8-16,7-3-8 0,-7 4-3 0,0-9-5 15,6 5-17-15,-5 0 4 0,-8-1-1 16,7-3-3-16,0 5-13 0,-7-2-4 16,7 4 1-16,-6-4-11 0,0 5-12 0,-1-1 2 15,0 1 0-15,-6-1-12 0,7 1-7 16,-7 3 1-16,7 0 1 0,-7 0-1 0,0 3 4 16,6-3 8-16,-6 4 0 0,0-4 5 15,0 3 3-15,0 1-1 0,0-1 3 0,0-3 6 16,0 4 8-16,0-4 11 0,0 0 14 15,0 0 18-15,0 0 35 0,0 0 29 16,0 0 2-16,-6 0 6 0,6-4 13 0,-7-3-2 16,7 4-22-16,-7-4 1 0,1-4 6 15,6 0-9-15,0-1-22 0,0-2-11 0,0-1-17 16,0 0-42-16,6-3-24 0,-6 3-27 16,7-3-31-16,0 4-45 0,-1-1-51 15,0 0-41-15,1 5-76 0,0-2-102 0,6 5-93 16,-1-1-87-16,2 5-16 0,-2 0 15 15,2-1 64-15,-8 4 113 0</inkml:trace>
  <inkml:trace contextRef="#ctx0" brushRef="#br0" timeOffset="90643.38">7470 11745 26 0,'0'0'268'0,"0"-4"48"16,0 0 62-16,0 4-15 0,0-4-53 16,6 4-23-16,-6-3-27 0,0 3-32 0,-6-4-50 15,6 1-53-15,0-1-36 0,0 4-17 16,-7-4 11-16,7 1 16 0,0-1 11 15,-6 0 9-15,6 4-3 0,-7-3-9 0,7 3-34 16,-6 0-30-16,6 0-20 0,-7 0-14 16,7 0-5-16,-7 3-8 0,1 5 4 0,6-1-7 15,-6 4-7-15,6 4-6 0,-7-1 3 16,7 2-16-16,0 2-8 0,0-4-8 0,0 5-10 16,0-5-7-16,0 1-13 0,7-1 11 15,-7-2-1-15,6-2 11 0,0-3 15 16,1 2 6-16,-7-3 17 0,7-2 0 0,-1 0 1 15,7-4 6-15,-6 0 2 0,-1-4 4 16,7 0-6-16,-7-2 7 0,8-6 5 0,-8 1-7 16,7-4-3-16,-6 1 6 0,6-1 6 15,-7 1-2-15,8-1-3 0,-8 0 10 16,0 1-4-16,1-1-1 0,-7 4-3 0,7 4-1 16,-7-1 4-16,6 0-10 0,-6 5-8 15,0-1-5-15,6 1-7 0,-6 3 3 0,7 0 5 16,-1 0 7-16,1 3 6 0,0-3-2 15,-1 4 10-15,0-1 7 0,8 5-8 16,-8-4 2-16,7 3-4 0,0-3 5 0,0-4-4 16,1 3-14-16,-2-3-1 0,-6 0 9 15,8-3 1-15,-1 3-3 0,-7-4 3 0,8-3 1 16,-8 3-7-16,7-4-23 0,-6-2-16 16,5-1-17-16,1 0-13 0,1 0-8 15,-2-4-3-15,2 1 14 0,5-1 13 0,-6 0 23 16,6-3 9-16,-5-1 15 0,-2 1 15 15,8 0-1-15,-7 0 15 0,7 4 15 0,-8-2 10 16,2 1 14-16,-8 5 8 0,7-2 13 16,-6 6-1-16,0-2-1 0,-1 1 5 0,0 3 0 15,0-3-2-15,-6 7 8 0,0-4 8 16,8 0 16-16,-8 4 15 0,0 0 9 0,0 0 12 16,-8 0-5-16,8 0-12 0,0 4-30 15,0-4-32-15,0 0-27 0,-6 4-19 0,6 0-8 16,-6-1-5-16,0 4-6 0,-1 5 7 15,-6 2 3-15,6 0 2 0,1 1-8 16,0 4 1-16,6-2 7 0,-8 2 0 0,8 3 1 16,8-4-4-16,-8 4-1 0,12-3 4 15,-5-4-6-15,-1-1-11 0,8-3-2 16,-2 0 4-16,8-4 5 0,-7-3-7 0,7-4 8 16,-1 0-5-16,0-7-4 0,1 0-13 15,-1-1-15-15,1-6-10 0,6 3-15 0,-6-4 4 16,-1 0 1-16,1-3 14 0,-1-1 5 15,1 1 16-15,-7-4 15 0,0 0 7 0,0 0 9 16,0-3 13-16,-6 2 2 0,-7-2-4 16,0-1-1-16,0 4-1 0,-7-3-11 15,1 3-22-15,-1 0-13 0,-6-1-8 0,0 5-16 16,-6 4-3-16,5-1 0 0,-5 4 10 16,5 0 15-16,-4 4 6 0,4 3 13 0,1 1 5 15,1 3 5-15,4 0-1 0,-4 3-4 16,5 1 2-16,7 3 2 0,0 4 4 0,0 0 0 15,7 1 8-15,-1 5-1 0,8-2 0 16,-2 4 5-16,8-5-5 0,-1 5-1 0,1-1-5 16,-1-4 1-16,1 2 5 0,6-6 2 15,-6-3-2-15,5 4 0 0,-5-7-5 16,0 3 2-16,-1-3-2 0,1-4-9 0,0 0 7 16,-1 0-1-16,-6-4 8 0,6 4-1 0,-5-3 2 15,-2-5-8-15,2 5-6 0,-2-5 7 16,-5 5-7-16,6-5-3 0,-6-3-5 0,-1 4 12 15,0 0-3-15,1-4 1 0,0 4-3 16,-7-1 9-16,6 1 0 0,-6 0-3 16,6 3 5-16,-6 0-7 0,7 0 1 0,0 4-5 15,-1 0 12-15,7 0-2 0,-7 4-2 16,8 0 2-16,-1 4 6 0,0-5 0 0,0 4-9 16,-1 1-1-16,2-1-11 0,-1-3-33 15,0-1-46-15,0 1-74 0,0-1-90 16,0 1-88-16,-7 0-102 0,1-4-21 0,0 0 13 15,-1 0 55-15,-6-4 83 0</inkml:trace>
  <inkml:trace contextRef="#ctx0" brushRef="#br0" timeOffset="90912.93">8584 11140 228 0,'0'-7'283'0,"0"-4"58"15,-8 3-36-15,8 1-27 0,0-4-2 0,0 0-8 16,-6 4-15-16,6 0-23 0,0 0-20 16,0-1-31-16,-6 5-24 0,6-1-25 0,0-3-25 15,-7 2-36-15,7 5-34 0,0 0-41 16,0-4-53-16,0 4-67 0,0 4-90 0,0-4-86 15,0 8-87-15,-6 0-88 0,6-2-27 16,-7 6 30-16,1-5 67 0,-1 0 80 0</inkml:trace>
  <inkml:trace contextRef="#ctx0" brushRef="#br0" timeOffset="91129.35">8095 11262 40 0,'-20'3'327'16,"8"0"82"-16,-2-6 61 0,1 3-7 16,7-3-104-16,0 3-59 0,6-8-63 0,0 4-80 15,6-3-55-15,0 0-42 0,1-1-33 16,6-3-15-16,0 4-14 0,-1-4-5 16,8 3-17-16,0 2-34 0,-1-6-58 0,1 4-81 15,6 5-82-15,-7-4-79 0,7 3-82 16,-6 0-15-16,7 1 37 0,-1-1 67 0</inkml:trace>
  <inkml:trace contextRef="#ctx0" brushRef="#br0" timeOffset="91540.43">8857 11114 123 0,'13'0'278'0,"0"-4"33"0,0 4 38 16,0-3-87-16,0 3-52 0,6-3-35 15,-5 3-7-15,-2 0-20 0,8 3-29 0,-7-3-10 16,7 3-16-16,-8 1-8 0,8 0-15 16,0 4-10-16,-1-5-5 0,-5 1-20 0,5 3-9 15,1-3-10-15,-1-1-7 0,-6 1-9 16,7 0-2-16,-7-4 1 0,7 0-21 16,-8 3-22-16,8-3-13 0,-7 0-13 0,-7-3-18 15,8 3-4-15,-8-4 10 0,6 0 19 16,-4 1 13-16,-2-8 13 0,0 4 16 0,-6-5 4 15,0 5 0-15,0-7 2 0,0 3-2 16,-6 0 5-16,6-4 0 0,0 4 10 0,-6-1 9 16,6 2 10-16,0-1 11 0,0 0 9 15,0 4 15-15,6 3 12 0,-6-3 5 0,6 7 3 16,1-4 9-16,-1 4-3 0,8 0-12 16,-8 0-9-16,6 0-3 0,2 4-7 15,-1-4-16-15,0 3-5 0,0 1-10 0,0 0-8 16,0-1-18-16,0 1-45 0,-6 0-65 15,6-4-70-15,-7 3-65 0,-6 1-74 0,7 0-85 16,-7-1-11-16,0 1 37 0,-7 0 54 16</inkml:trace>
  <inkml:trace contextRef="#ctx0" brushRef="#br0" timeOffset="91732.42">9156 10869 77 0,'-6'-11'317'16,"0"0"67"-16,-1 0 48 0,7 1-35 0,-7-2-104 16,14 1-65-16,-7 4-53 0,0 0-70 15,7-1-78-15,-7 5-79 0,6-4-63 0,0 7-63 16,1-4-63-16,-7 4-49 0,7 0-37 16,-1 4-19-16,0-4 17 0,1 4 39 15,0-1 50-15</inkml:trace>
  <inkml:trace contextRef="#ctx0" brushRef="#br0" timeOffset="92019.2">9320 10609 73 0,'0'-6'276'0,"0"-6"47"0,0 4 38 15,6-3-67-15,0 4-47 0,1 4-21 0,-1-5-22 16,1 4-17-16,6 4-17 0,-7-4-16 15,8 4-16-15,-2 4-20 0,8 0-14 0,-7 7-16 16,0-4-16-16,6 4-20 0,-5 9-12 16,5-6-7-16,1 4-14 0,0 0-13 0,-1 0 1 15,0 1-4-15,0-1-14 0,1-3-17 16,0 3-16-16,-1-4-25 0,-5 2-40 16,5-6-31-16,-6 1-20 0,-6 0-32 0,5-4-27 15,-5 1-18-15,0 0 2 0,-1-1 3 16,0-4 2-16,2 1 12 0,-2-1 5 0,-6-3-18 15,6 4 2-15,-6-8 13 0</inkml:trace>
  <inkml:trace contextRef="#ctx0" brushRef="#br0" timeOffset="92184.98">9834 10789 242 0,'7'0'318'0,"-1"-4"55"0,0 4 2 16,1 0-52-16,-1 0-43 0,1 0-38 0,0 0-33 15,-1 4-50-15,0-4-52 0,1 3-35 16,0 1-27-16,-1 3-13 0,0-3-16 15,1-1-4-15,-1 1-17 0,1 0-35 0,0 4-61 16,-1-8-83-16,-6 3-77 0,0 1-81 16,6-1-84-16,-6 1-14 0,-6-4 34 0,6 0 65 15</inkml:trace>
  <inkml:trace contextRef="#ctx0" brushRef="#br0" timeOffset="92377.59">9671 10620 146 0,'-6'-7'383'0,"-1"-1"74"15,0-3 48-15,1 0-49 0,-1 4-123 0,7-4-86 16,0 4-84-16,-6-1-88 0,12 4-85 16,-6 1-78-16,0-1-75 0,0 1-55 0,7 3-60 15,-1 0-49-15,-6 3-59 0,7 1 6 16,0-1 29-16,-1 1 38 0</inkml:trace>
  <inkml:trace contextRef="#ctx0" brushRef="#br0" timeOffset="93046.42">9990 10697 29 0,'13'4'302'0,"-6"-1"64"16,-7-3 50-16,6-3-19 0,0-1-87 0,2 1-49 15,-2-5-45-15,0 0-56 0,8 5-41 16,-8-8-30-16,0 4-28 0,1 0-11 0,-1-1-8 16,1 1-3-16,0-1-4 0,-1 1-1 15,-6 4-7-15,6-5-9 0,-6 2-6 16,0 0-5-16,6 3-11 0,-6 0-9 0,0-1-1 16,0 0-4-16,0 4-13 0,0-3-10 15,-6 3-6-15,6-4 4 0,-6 0-2 0,6 4-4 16,-6-3 10-16,-1 3 10 0,7 0 9 15,-7 0 6-15,7-4 10 0,-6 4 4 16,6 4-1-16,-7-4-1 0,7 0 1 0,0 3-1 16,0 1-1-16,-6 0 3 0,6-1 3 15,0 1 4-15,0 0 2 0,0 2 3 0,0 0 1 16,0 0 5-16,0 2 8 0,6-2 5 16,-6 6 0-16,7-5-5 0,-1 4-3 0,-6 0 3 15,14 0-7-15,-8-4-12 0,0 5 7 16,0-5-4-16,8 4 4 0,-8-4-8 0,7 0-5 15,1-4 4-15,-8 5 0 0,8-4-1 16,-2 0-1-16,1-4-3 0,-6 0 3 16,6 0 0-16,-1-4-5 0,2 0 6 0,-8 0-4 15,7-3 10-15,-6 0-3 0,6 0-7 16,0-1 3-16,0-2-2 0,-7-2 0 0,8-2 0 16,-8 3 5-16,0-4 3 0,1 0-5 15,-1 1-4-15,-6-2-6 0,7 6 1 0,-7-5 1 16,0 1 0-16,7-1 3 0,-7 4 6 15,0-3 3-15,0 3-1 0,0 3-5 16,0 1 4-16,0 0-2 0,0-1-4 0,0 5-1 16,6 0 0-16,-6 3 5 0,6-6-1 15,8 6 6-15,-8 0 7 0,7 0 10 0,0 0 9 16,0 6-2-16,0-3 3 0,6 0 2 16,-5 1-9-16,-1 0-12 0,0 3-9 15,0-3-3-15,-1 3-7 0,-4 0-5 0,-2-3-8 16,0 3-17-16,-6 4-29 0,0-4-57 15,-6 0-77-15,0 5-80 0,-8-1-77 0,1-4-92 16,-6 4-31-16,-1-4 24 0,1 2 62 16,-1-3 72-16</inkml:trace>
  <inkml:trace contextRef="#ctx0" brushRef="#br0" timeOffset="93271.39">9345 10603 291 0,'-6'-6'381'16,"-1"3"42"-16,1 0 24 0,6-5-137 0,0 5-97 16,6-5-67-16,1 1-94 0,-1 4-92 15,8-5-78-15,-2 4-71 0,2 0-43 16,5 4-38-16,1-3-31 0,-1 3-14 0,0 0 24 15,1-4 33-15,0 1 32 0</inkml:trace>
  <inkml:trace contextRef="#ctx0" brushRef="#br0" timeOffset="93980.78">10713 10279 53 0,'33'-18'348'0,"-1"-1"63"16,1 2 49-16,-13-1-10 0,6 2-110 0,-14 6-79 16,1-2-58-16,1 4-54 0,-8 2-44 15,0 2-26-15,1 0-29 0,0 1-14 0,-7 3-17 16,6 0-8-16,-6 0-5 0,0 3 1 16,6 5-2-16,1-2 0 0,-1 6-3 15,1 3 3-15,6 0-3 0,-7 3-13 0,8 0-3 16,-8 1-18-16,7-1-4 0,-6-4-20 15,-1 1-14-15,7-1-9 0,-7-3-4 0,2-2 5 16,-8-2 8-16,6-4 10 0,0 1 17 16,-6-4 13-16,0 0 4 0,6-4 0 0,-6-3-7 15,0 0 1-15,-6-5 2 0,6 2 5 16,-6-6 15-16,6 2 22 0,-6-1 16 0,-8-3 18 16,8 0 6-16,-1 0 4 0,-6-1-5 15,6-3-10-15,1 4-6 0,-6-4-15 0,4-1-7 16,2 2-10-16,-7 3 7 0,6-4 4 15,1 4 2-15,6 2 12 0,-7 2 10 16,7-1 3-16,0 4-8 0,7 0-9 0,-7 5-2 16,6-6-9-16,1 8-2 0,6-3 4 15,1 3 6-15,-2 4 15 0,1 0 8 0,7 4 6 16,0 0 0-16,-2 3 14 0,9 5 0 16,-1-2-4-16,0 5-14 0,0 3-7 15,1 4 5-15,-2 0-17 0,1 0 1 0,6 4-5 16,-5-1 4-16,5 1-12 0,-6-1-11 15,1 1 3-15,-1 0-12 0,0-5-13 0,-7 2 6 16,1-5 7-16,-1 4 0 0,-6-4 0 16,0-2-5-16,0-2 0 0,-6-3-9 0,-7 3-1 15,6-2 0-15,-6-5 2 0,0 4 4 16,-6-5 10-16,6 2 4 0,-7-1 0 16,0-3 0-16,-5 0 0 0,5-4 0 0,1 0 3 15,-8 0 2-15,8-4 26 0,-7 0 19 16,6-3 3-16,-5-4 13 0,-1 0-1 0,6-3 10 15,0-5-24-15,-5 1-14 0,4-1-7 16,8-2-6-16,0 2-9 0,0-3-6 0,0 0-4 16,8 4 3-16,-2-3-12 0,0 5-35 15,8-2-25-15,-1 3-30 0,-1 4-50 16,-5 0-87-16,6 1-91 0,0 2-77 0,0 5-85 16,-6-2-47-16,-1 2 13 0,0 0 61 15,1 3 93-15</inkml:trace>
  <inkml:trace contextRef="#ctx0" brushRef="#br0" timeOffset="94228.48">11559 9796 198 0,'8'-11'283'0,"-2"0"47"15,0 0-21-15,1 7-41 0,-1-3-27 16,1 3-16-16,-1 4-15 0,7 4-32 0,-7 3-20 15,8 1-14-15,-1 3-19 0,7 3-29 16,-8 4-21-16,2 1-10 0,-2-1-15 0,8 4-24 16,-7 3-12-16,0-2-2 0,6-1-5 15,-5-3-23-15,5-2-40 0,-6 2-64 0,6-4-82 16,-5-1-87-16,-1 0-84 0,0-6-79 16,-7 3-16-16,7-11 41 0,-6 3 72 15</inkml:trace>
  <inkml:trace contextRef="#ctx0" brushRef="#br0" timeOffset="94786.77">11847 9767 167 0,'-8'-8'320'16,"8"-3"34"-16,-6 4 30 0,6 3-87 16,0 0-71-16,6 4-26 0,2 0-13 0,-2 4-19 15,0 4-16-15,1 2-21 0,0-2-12 0,5 7-33 16,1-1-28-16,-6 1-17 0,6 4-10 15,0-5-12-15,-6 4-8 0,5-3 6 16,1-1-16-16,-6 2 5 0,6-6 1 0,-7 1-2 16,2-4-10-16,4 4-16 0,-6-7-5 15,1 0-15-15,0-1-18 0,-1-3-2 0,1 0-2 16,-1-3-5-16,0-1-4 0,-6 0-13 16,8-3-9-16,-8 0-18 0,0-4-25 0,0 4-5 15,0-9 10-15,0 9 19 0,0-3 20 16,0 2 25-16,0 0 39 0,0 1 25 15,6 4 18-15,-6-1 13 0,6 4 8 0,0 0 14 16,1 4 14-16,6-1 14 0,0 1 8 16,1-1 4-16,-2 5 1 0,2-4-9 0,-2 3-6 15,1 0-14-15,1-3-12 0,6-1 0 16,-14 2-6-16,6-1-14 0,2-4-8 0,-8 0-4 16,7 0-1-16,-7-4-10 0,2-1 1 0,-2 2 6 15,0-1-15-15,0-3 0 0,1 4 0 16,-7-5-1-16,7-3-8 0,-7 4 2 0,0-1 7 15,0 1 2-15,0-3-10 0,0 2-1 16,0 0 13-16,0 1 2 0,0 0 18 16,0 3 4-16,0-3 4 0,0 3 15 0,6 4 2 15,-6-3 1-15,7 3-2 0,-1 3 0 16,8-3-4-16,-8 4-6 0,6-4-8 16,2 4-2-16,-1-1-6 0,0-3-4 0,0 0-10 15,-1 0 1-15,2-3-11 0,-8-1-13 16,8 4-43-16,-1-7-54 0,-7 3-69 0,0 1-79 15,1-1-66-15,-7-4-83 0,0 4-31 16,0-3 17-16,-7 4 61 0,1-5 66 0</inkml:trace>
  <inkml:trace contextRef="#ctx0" brushRef="#br0" timeOffset="94959.36">11853 9704 20 0,'-33'4'412'16,"14"-4"76"-16,0-4 59 0,-1 0 28 15,13 1-129-15,0-4-147 0,14-1-102 16,-7 0-80-16,13 2-61 0,7-5-49 0,-7 3-40 16,6-2-42-16,8-2-72 0,-8 2-87 15,7-1-94-15,-6-1-106 0,-1 5-51 0,0 0-4 16,1-1 49-16,-7 1 80 0</inkml:trace>
  <inkml:trace contextRef="#ctx0" brushRef="#br0" timeOffset="95569.22">13149 9158 297 0,'-6'-11'400'0,"-8"0"56"16,8 1 35-16,-7-2-117 0,0 5-132 16,0 3-73-16,-7 1-57 0,7 3-53 0,-7 0-30 15,2 3-18-15,-2 1 0 0,6 3 1 16,-11 1-5-16,5 3-3 0,7 0-4 16,-7 0 7-16,1 3-1 0,6 4 0 0,-1-2 5 15,8 5-2-15,-7-3 6 0,13 1-3 16,0 3 5-16,0 0 0 0,7 0 0 0,-1-4 0 15,8 4-7-15,-2-3 5 0,8-1 3 16,-1 0 3-16,1-3 5 0,12-4 4 16,1 0 4-16,-1-5-1 0,1 6-5 0,6-4-8 15,-6-2-7-15,0-1-5 0,-1 2 1 16,1 0 4-16,-1 0-9 0,-5-2 2 0,5 1-3 16,-13 2-1-16,1-1-5 0,0 0-2 15,-8 1-1-15,1-1-3 0,-6 4 5 16,0-4 3-16,-1 4 6 0,-12-4-5 0,6 5 6 15,-7-2-6-15,-6 6-6 0,0-6-15 16,-1 5-42-16,2-5-49 0,-2 2-75 0,2 2-79 16,-8-3-83-16,7 0-93 0,1-4-19 15,-2 1 21-15,1 0 56 0,7-8 75 16</inkml:trace>
  <inkml:trace contextRef="#ctx0" brushRef="#br0" timeOffset="96611.28">13416 9597 158 0,'19'-10'343'0,"-5"-1"62"0,5 0 52 0,-6-4-76 16,6 1-92-16,-5 3-61 0,5-4-53 15,-6 1-61-15,0 3-48 0,1 0-29 0,-2 0-10 16,-6-1-11-16,8 2-8 0,-8-2 2 16,-6 5-8-16,7-4 8 0,-7 4-3 0,6-1 1 15,-12 2-5-15,6 2-6 0,0-4-1 16,-7 4-9-16,7 4 0 0,-6 0-13 15,0 0 10-15,-2 0 0 0,2 8 3 0,0-4-1 16,0 3 1-16,-2 4 7 0,8-4-6 16,-6 4 5-16,0 4-2 0,6-4 9 0,0 4 4 15,0-4-4-15,6-4 6 0,-6 3 5 16,6-2 5-16,2-4 0 0,-2 0 4 0,6-1 5 16,2-6 7-16,-1-1-6 0,7 0-4 15,-2-4-6-15,2 2-3 0,0-5-6 0,-1 0-3 16,1-4-5-16,0 0-3 0,5-3 6 15,-5-1 2-15,-6 1 16 0,5-1 13 16,0-1 13-16,-6 0 20 0,1-2 7 0,-2 1 4 16,-5-1-5-16,-1 0-13 0,1-4-9 15,-7 4-19-15,-7-1-11 0,1-2-12 0,-1 3-6 16,-5 4-11-16,-2-4-14 0,-5 8-8 16,6-5-11-16,-6 7-2 0,5-2-10 0,-6 8-4 15,1-2 11-15,6 0 7 0,0 5 5 16,0 3 2-16,0 0 9 0,7 0 13 15,-1 3 0-15,1 1 2 0,6 3 8 0,0 1 6 16,6-1 8-16,1 3 7 0,5 2 17 16,2 2 15-16,-2-2 7 0,8 3 11 15,6-1-1-15,1 0-1 0,-2 2-14 0,1 2-13 16,7-4-13-16,-7 1-7 0,6-1-10 16,-6-2-7-16,1 2-3 0,-1-3-7 0,0 0 5 15,-7-4-6-15,1-3 1 0,-1 4-3 16,-6-4 9-16,0-4 2 0,1 0-2 0,-8 0-3 15,0 0-2-15,8-4 6 0,-8 0-15 16,0-4 7-16,-6 1 0 0,0-4 5 16,0 0 11-16,0-3-7 0,0-4 0 0,-6-2-1 15,-7-1 3-15,6-1 2 0,-5 0-7 16,-2 0 7-16,1 0 3 0,0-4-1 16,0 4-4-16,-7 0-9 0,8 1 3 0,-8 2-11 15,7 5 5-15,1-1-3 0,-2-1-1 16,8 10 1-16,-8-5-2 0,8 8 1 0,-1-1-2 15,7 0 4-15,0 4 7 0,0 4-1 16,0 3 9-16,7 0 4 0,-1 9 13 0,8-2 5 16,-2 0 4-16,2 5 8 0,5 2-4 15,1 1 7-15,0 4-8 0,-1 0 0 0,0 0-3 16,1 3-5-16,-1-3-5 0,1-5-12 16,-1 5 4-16,1 0-10 0,0-4 0 0,-1-1-3 15,-6-2-7-15,6 3 1 0,-5-4-8 16,-2-3 4-16,-5 0 0 0,6-1-5 0,-6-6-12 15,-1 3-16-15,-6-4-12 0,6 0-10 16,-6-3-10-16,8 0-2 0,-8 0 20 16,0-1 12-16,0 0 20 0,0-3 5 0,0 0 12 15,0 0 5-15,0-3 6 0,-8-4 7 16,2-1-6-16,6 1 4 0,-6-5-2 16,-1 2 13-16,1 0 14 0,6-6 19 0,-7 6 31 15,0-2 39-15,7-3 31 0,0 5 10 16,-6 2 10-16,6-2-6 0,0-2-19 0,0 5-23 15,6 0-32-15,-6-1-10 0,7 1-28 16,0-4-25-16,-1 4-10 0,7-1-12 16,1 1-21-16,-2 0-22 0,2-1-18 0,-2 0-23 15,1 5-31-15,1-4-53 0,-2 3-36 16,-6 1-35-16,8-1-61 0,-8 0-94 0,1 4-103 16,0-3-71-16,-1 3-8 0,-6 0 13 15,0-4 62-15,0 4 116 0</inkml:trace>
  <inkml:trace contextRef="#ctx0" brushRef="#br0" timeOffset="96885.49">14680 9071 302 0,'0'-4'475'0,"6"0"64"15,0-4 59-15,1 5-58 0,-1 0-131 16,-6-1-112-16,0 0-76 0,7 1-69 0,-7 0-81 16,0 3-78-16,7 0-71 0,-7 0-67 15,0 0-112-15,0 0-115 0,0 3-127 16,0 0-38-16,0 1-7 0,0 0 31 0,-7-1 88 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2-13T00:35:35.363"/>
    </inkml:context>
    <inkml:brush xml:id="br0">
      <inkml:brushProperty name="width" value="0.05292" units="cm"/>
      <inkml:brushProperty name="height" value="0.05292" units="cm"/>
      <inkml:brushProperty name="color" value="#FF0000"/>
    </inkml:brush>
  </inkml:definitions>
  <inkml:trace contextRef="#ctx0" brushRef="#br0">30304 14965 112 0,'0'0'242'0,"0"-4"23"0,0 4-27 16,0 0-43-16,0 0-29 0,0 0-16 16,0 0 0-16,0 0-1 0,0 0 3 15,0 0 0-15,0 0-1 0,0 0-5 0,0 0-13 16,0 0-9-16,0-3-11 0,0 3-13 15,0 0-11-15,0 0-4 0,0 0 6 0,0 0 3 16,0 0 5-16,0 0 4 0,0 0-4 16,0 0-5-16,0 0-15 0,0 0-11 0,0 0-10 15,0 0-12-15,0 0-4 0,6 0-6 16,-6 0-7-16,0 0-5 0,0 0 1 16,0 0 1-16,0 0 6 0,0 0 5 0,0 0 12 15,0 0 9-15,0 0-6 0,0-4-5 16,6 4-8-16,-6 0-9 0,0-4-15 0,0 4-15 15,8-3 1-15,-8-1 0 0,6 4-6 16,-6-4-1-16,0 4 1 0,0-4 3 16,6 4-1-16,-6-3 0 0,0 3 1 0,0 0 5 15,6-4-2-15,-6 4 2 0,0 0-3 16,0 0 2-16,0 0-1 0,0 0-2 0,0 0-4 16,0 0 3-16,0 0-4 0,0 0 3 15,0 0 4-15,0 0-1 0,0 0 1 0,0 0 0 16,0 0 4-16,0 0-5 0,0 0-7 15,0 0-1-15,0 0 0 0,0 0-3 16,0 0-1-16,0 0 4 0,0 0 1 0,0 4 2 16,0-4 2-16,0 3-1 0,0 1 2 15,0 4 2-15,0-5-1 0,0 5 1 0,0-1-2 16,0 0 7-16,0 4-1 0,0-3-1 16,0-1 4-16,0 4-3 0,0 0-2 15,0 0-5-15,0-1-2 0,0 2 3 0,0-1-3 16,0 4 4-16,0-4-3 0,0 3 2 15,0-3 7-15,0 4-1 0,0-1-2 0,-6 1 1 16,6-1 4-16,0-2 2 0,0 2-3 0,6-2-6 16,-6 2 3-16,0-3 0 0,0 3 3 15,0-2 1-15,0 2 1 0,0-3 6 16,7 4 1-16,-7-4 0 0,0 0 0 0,0 3 4 16,7-2 1-16,-7 2 1 0,6-3-1 15,-6 4-1-15,0-4-6 0,7 0-1 16,-7 3-5-16,0-3-5 0,6 0 4 0,-6 4 3 15,0-5 4-15,0 2-3 0,0-1 2 16,7 4 2-16,-7-4-8 0,0 0 0 0,0 0-4 16,0 3-3-16,7-6 8 0,-7 3-3 15,0 0 0-15,0-4-1 0,0 0 4 16,0 0 2-16,0 1-9 0,0 0 1 0,0-2 5 16,6-2-1-16,-6 0-5 0,0 4 0 15,0-4 0-15,0-1-2 0,0-3 4 0,0 3-6 16,0 1 6-16,0-4-2 0,0 4 0 15,0-4 2-15,0 0 2 0,0 3 6 16,0-3 3-16,0 0 7 0,0 0 4 0,0 0 6 16,0 0 3-16,0 0 3 0,0 0-2 15,0 0-3-15,0 0-3 0,0 0-6 0,0 0-12 16,0 0-3-16,0 0-4 0,0 0-2 16,0 0-1-16,0-3 0 0,0 3 1 0,0 0-17 15,0 0-18-15,0-4-37 0,0 4-56 16,0-4-67-16,0 4-64 0,0-3-82 15,0 0-134-15,6-5-139 0,-6 4-40 0,0-4 18 16,-6 5 40-16,6-4 82 0</inkml:trace>
  <inkml:trace contextRef="#ctx0" brushRef="#br0" timeOffset="3115.77">27301 16024 207 0,'0'-4'255'16,"0"4"18"-16,0-4-61 0,0 4-49 0,0-3-26 16,0-1-12-16,0 4 2 0,7-4 12 15,-7 4 15-15,0-3 12 0,0 3 10 0,0 0-6 16,-7 0-5-16,7-4-17 0,0 4-14 15,0 0-6-15,0 0 1 0,0 0 0 0,0-4-3 16,0 4-1-16,0 0-10 0,0 0-12 16,0 0-21-16,0-4-13 0,0 4-10 15,0 0-2-15,0 0-9 0,0 0-8 0,0 0-6 16,0 0-8-16,-7 0-6 0,7 0-11 16,0 0-5-16,0 0-3 0,0 0-4 15,0 0 1-15,0 4 9 0,0 0 18 0,-6 3 17 16,6 4 16-16,0 0 4 0,0 0 6 15,-6 4-1-15,6 4-13 0,0-1-7 0,0 4-6 16,-6-4 2-16,6 7-7 0,-8-3-9 0,8 0-6 16,0 1-7-16,0-5-7 0,-6 4 6 15,6-4-6-15,0 0-2 0,-6-3-1 0,6 0-4 16,-7 0 3-16,7-4-11 0,0-4-4 0,-6 3-16 16,6-2-12-16,0-1-25 0,-7-3-44 15,7 0-53-15,0 4-42 0,0-5-33 16,0-3-64-16,0 3-77 0,0 1-70 0,0-4-50 15,0 0-42-15,0 0 3 0,7 0 51 0,-1-4 95 16</inkml:trace>
  <inkml:trace contextRef="#ctx0" brushRef="#br0" timeOffset="3573.03">27432 16101 87 0,'0'3'211'0,"0"8"31"0,0 0-42 16,0 1-23-16,0-2-8 0,0 5-5 0,0-1-10 16,0 5-13-16,0-4-17 0,0-1-15 15,0 1-10-15,0-1-9 0,0 2-15 0,0-6-10 16,0 1-4-16,0 0 0 0,-8-4-3 15,8 1-5-15,0-1-3 0,0 0-1 0,0-3-11 16,0 0-6-16,0-4-8 0,0 0-9 16,0 4 0-16,8-4-8 0,-8 4 5 0,0-4 2 15,0 0-1-15,0-4-3 0,6 0-4 0,0 0 1 16,1-3-5-16,0 0-17 0,-1-5-9 16,7 1-13-16,-7-3-11 0,8 0-9 0,-8-2-3 15,7 2 5-15,-6 3 4 0,6 1 12 16,0-2 11-16,-7 1 9 0,7 4 4 0,-7 3 5 15,8 0 9-15,-8 4 10 0,1 0 18 16,-1 0 9-16,1 8 11 0,-7-5 8 0,7 4 1 16,-1 5-2-16,0-1-8 0,-6 3-13 0,6-3-4 15,-6 4-12-15,8-4-16 0,-2 3-45 16,-6-3-60-16,6 0-75 0,-6-3-82 0,7 3-83 16,0-4-67-16,-7-3-2 0,6 0 35 15,1-4 67-15</inkml:trace>
  <inkml:trace contextRef="#ctx0" brushRef="#br0" timeOffset="3961.95">27939 16118 192 0,'-12'0'237'15,"5"0"22"-15,-6 4-62 0,0 0-41 0,0 0-7 16,0 0 3-16,-1 3 1 0,2-3 7 15,5-1 11-15,-6 4 9 0,7-3-3 0,-7 3-14 16,13 0-14-16,-6 1-19 0,-2 0-24 16,8-5-21-16,0 4-19 0,0 1-10 0,8 0-3 15,-8 2 0-15,6-2 1 0,0-1 0 0,7 4 10 16,-6-4 5-16,6 5 8 0,-1-6 0 16,2 5-1-16,-1 0 3 0,0-4-5 0,0 5-4 15,0-1-10-15,0 0-8 0,0 0 2 16,0 0-2-16,-7-1-4 0,1-2-2 0,-1 3 6 15,1-4 8-15,-7 1 1 0,0-1 7 16,0 3 4-16,0-2 3 0,-7 0-10 0,1-1-4 16,-7 1-10-16,0-2-17 0,0 2-14 0,0-1-7 15,-7 0-22-15,8 1-33 0,-8-1-54 16,0 0-48-16,1-3-54 0,6 0-46 0,0 4-40 16,-1-8-71-16,2 3-76 0,5-3-77 15,0 0-40-15,1 0-7 0,6 0 32 0,0-3 84 16</inkml:trace>
  <inkml:trace contextRef="#ctx0" brushRef="#br0" timeOffset="4269.95">28142 15815 159 0,'0'-15'331'0,"-7"4"47"15,7 5 38-15,0-2-83 0,0 0-76 16,0 4-47-16,-7 1-41 0,7 0-35 16,0 3-15-16,0 0-7 0,0 3 5 0,0 0 23 15,0 5 30-15,0 4 27 0,0-2 15 16,0 8 6-16,0 1-8 0,0-1-31 0,0 7-32 16,0 1-31-16,0 4-38 0,0-1-22 0,0 3-20 15,0 2-16-15,-6-1-33 0,6 3-44 16,0-3-38-16,-7 4-51 0,7-4-49 0,-6 0-37 15,6-4-38-15,-7 0-65 0,1 1-43 16,-1-4-21-16,1-4-21 0,0-1-48 0,-2 1 2 16,8-8 68-16,-6 2 63 0,0-5 59 15</inkml:trace>
  <inkml:trace contextRef="#ctx0" brushRef="#br0" timeOffset="4963.31">28102 16383 19 0,'7'-15'268'0,"-1"-3"35"0,7 3 26 15,-6 4-46-15,6-4-66 0,-7 4-33 0,8 0-9 16,-8 4-3-16,7 0 6 0,-7 0 6 0,8 3-4 16,-2 0-3-16,-4 0-4 0,-2 4-3 15,0 4-2-15,7-4-7 0,-6 4-5 16,-1 4-1-16,1-2-13 0,-1 2-19 0,0-1-23 16,2 7-17-16,-2-2-15 0,-6 2-16 0,6 2-14 15,0-2-12-15,1 1-8 0,-7-1-1 16,7 1-3-16,-7-1-4 0,6-3-1 0,-6 0-2 15,7 1 0-15,-7-2-4 0,0-3-4 16,0 0-3-16,0 2-13 0,-7-2-15 0,7-4-10 16,0 1-10-16,-6-1-12 0,6 1-9 0,-7-4 0 15,7 4 11-15,0-4 5 0,-7 0 5 16,7 0 6-16,0-4 3 0,0 4 1 16,0-4-9-16,0-3-9 0,7 4-17 0,0-9-14 15,-7 5-7-15,6-4-10 0,7-3-6 0,-6-1-7 16,6 0 10-16,-1 1 9 0,2-1 13 15,-1 1 17-15,0-1 16 0,0 4 20 0,-1 0 16 16,2 0 15-16,-1 4 15 0,0-1 11 0,0 4 12 16,-7 4 12-16,1-4 10 0,6 8 8 15,-7-4-2-15,-6 4 5 0,7 4 10 16,-7-1 17-16,7 4 18 0,-7 0 4 0,0 0 6 16,6 4-1-16,-6-1-10 0,0 1-19 0,0-1-24 15,0-3-16-15,7 4-18 0,-7-1-9 16,0-3-3-16,6 0-8 0,1 1-5 0,-7-2-1 15,7 2 0-15,-1-5-2 0,0-3-7 16,0 3-2-16,2-3-5 0,-2-1-1 0,7 1-5 16,-7-4-7-16,1 0-5 0,6-4 0 15,-1 1 1-15,2-1-6 0,-8 0-10 0,8-3-5 16,-1 0-7-16,-1-1-14 0,-5 1-10 16,6-4 3-16,0 3 11 0,-6-3 7 0,-1 4 11 15,1 0 20-15,-1 4 17 0,0-1 10 16,1 4 15-16,-7 0 21 0,7 0 17 0,-7 4 13 15,0 2 14-15,6-2 8 0,-6 3 0 0,0 4-3 16,0 1-6-16,0-2-7 0,0 2-13 0,6-5-11 16,-6 4-8-16,8 0-10 0,-8-4-14 15,6 0-7-15,-6 1-9 0,6-4-16 0,-6 3-26 16,7-4-32-16,-7-3-48 0,6 0-49 16,-6 0-75-16,7-3-81 0,-1-1-80 0,-6-3-69 15,7-1-47-15,-7 1-2 0,0-4 52 16,0 0 80-16</inkml:trace>
  <inkml:trace contextRef="#ctx0" brushRef="#br0" timeOffset="5289.55">28024 15929 336 0,'-12'-4'434'0,"-2"0"42"16,8 1 26-16,-1 0-128 0,0 3-119 15,7-6-98-15,0 6-59 0,0 0-35 0,0 6-17 16,7-6 0-16,6 3 1 0,1 0 3 15,-2-3-3-15,8 4-4 0,-1 0-8 16,1-1-14-16,-1 0-20 0,7 2-45 0,-6-2-89 16,0-3-111-16,-1 4-108 0,1-4-107 15,-8 4-45-15,2-4 8 0,-2 0 69 0,-5-4 100 16</inkml:trace>
  <inkml:trace contextRef="#ctx0" brushRef="#br0" timeOffset="5631.87">26911 15588 70 0,'-20'-4'381'0,"1"0"42"0,5 1 18 15,2-1 9-15,-2 1-204 0,1 3-138 0,7 3-105 16,-7 1-72-16,6-4-54 0,1 3-42 15,0 5-28-15,6-5-19 0,-8 5-21 16,8-5-40-16,0 4-2 0,0-3 11 0,8 4 26 16</inkml:trace>
  <inkml:trace contextRef="#ctx0" brushRef="#br0" timeOffset="7986.28">28923 16529 10 0,'0'-3'242'0,"0"-4"29"0,-7-1 31 16,7 0-67-16,0 1-49 0,0 4-34 0,0-4-31 15,0-2-17-15,-6 2-16 0,6 0 0 16,0 3 17-16,-6-2 24 0,6 2 13 0,-7-4 10 15,7 1-1-15,-7 3-4 0,7-4-25 0,0 5-23 16,0 3-19-16,0-3-21 0,-6-1-11 16,6 4-17-16,0 0-8 0,0 0-10 0,0 0-3 15,0 4 2-15,0-1 2 0,0 0 9 16,0 5 10-16,6 0 8 0,-6 3 8 0,0-1 1 16,0 1-4-16,0 0-7 0,7 4-10 15,-7-4-7-15,0 1-10 0,7-2-4 0,-7 1 4 16,0-3-4-16,6-2-1 0,-6 2 0 0,0 0 1 15,6-5 4-15,-6 1 0 0,0-1 3 16,7-3 3-16,-7 4-6 0,6-4 2 16,-6-4-3-16,7 4-6 0,-7-3-5 0,7-1-3 15,-1 1-3-15,0-5-9 0,1 0-11 0,0 2-24 16,5-2-20-16,-5-3-16 0,-1 1-14 16,8-2-9-16,-8 1-6 0,8 1 5 0,-2-6 11 15,-5 5 17-15,-1 1 12 0,7 2 16 16,-6 1 15-16,-1 0 18 0,0 2 8 0,2 2 1 15,-2 3 4-15,-6 0 6 0,6 3 8 16,-6 2 7-16,7 2 3 0,-7 0 1 0,0 5 7 16,6-2 0-16,-6 1-4 0,0 4-6 0,7-4 1 15,-7 4 5-15,6-4-4 0,-6 0-3 16,7 0 3-16,-1-5 6 0,-6 2 3 16,7 0 3-16,-7-5 0 0,7 1 5 0,-7-1 4 15,6-3-4-15,0 0-4 0,1 0-3 0,-7-3-4 16,13 3-10-16,-7-4-3 0,1 1-3 15,-1-5-4-15,1 4-8 0,0-3-4 0,-1 0-6 16,0 0-21-16,2 3-26 0,-2-7-19 0,0 4-18 16,0-1-20-16,1-3-9 0,0 8 6 15,-7-4 19-15,6 2 17 0,1 1 20 0,-1 4 24 16,0 0 17-16,2 0 13 0,-8 4 11 16,12 1 5-16,-6-2 11 0,1 4 2 0,6 0 4 15,-6 1 2-15,13 0 3 0,-8-1 7 16,2 0 2-16,5 0 3 0,1 1 5 0,-2-5 1 15,9 0-4-15,-7 1-7 0,0-4-10 16,-2 0-3-16,9 0-6 0,-15-4-6 0,8 1-2 16,0 0-3-16,-7-5 1 0,7 5-4 15,-8-5-14-15,2 1-16 0,-8 0-28 0,0-5-33 16,1 5-39-16,-7 0-45 0,7-1-38 0,-14-3-24 16,7 4-7-16,-7 3 10 0,1-2 31 15,0 2 41-15,-8 4 53 0,2 0 52 0,-2 0 47 16,1 4 34-16,-7-1 25 0,8 4 21 0,-2 4 10 15,2 1 2-15,-1 2-4 0,-1 1 0 16,8-1-3-16,0 5-1 0,0-5 1 0,6 1 5 16,0-1 11-16,0 1 19 0,6-4 18 15,0 0 11-15,7 0 7 0,-6-3 1 0,6-1-5 16,-1 0-21-16,2-3-22 0,-2 0-14 16,8-1-19-16,-7-3-16 0,1 0-13 0,4-3-10 15,-4 3-5-15,6-4-7 0,-7 4-7 16,6-7-3-16,-6 7-5 0,0-7-9 0,0 3-17 15,0 0-13-15,0-4-6 0,0 5-7 0,-7-4 1 16,2 3 5-16,4 0 12 0,-5 4 12 16,-1-4 8-16,1 4 9 0,-7 0 6 0,6 4 8 15,-6 0 9-15,7 0 1 0,-7 3 0 0,6-4 3 16,-6 5 4-16,6 0 1 0,2-1 2 16,-8-4 8-16,6 5 13 0,0-5 7 15,1 5 1-15,0-5-2 0,-1 0-8 0,0 1-6 16,1 0-9-16,6-4-8 0,0 0-11 0,-7 0-3 15,8 0 2-15,-1 0-5 0,-1 0-4 16,2 0-1-16,-2 0-1 0,2-4 0 16,-1 4 1-16,0 0 1 0,0 0 1 0,-1 0-5 15,2 0 2-15,-1 0-3 0,-7 0 1 0,7 4 0 16,0-4-4-16,-6 0 2 0,6 4 3 16,-7-4 3-16,8 4 0 0,-8-4-1 0,7 0 2 15,-7 0-2-15,8 0-1 0,-8 0 0 0,8 0-4 16,-2-4 3-16,-6 0 2 0,8 4 1 15,-1-4 0-15,-7-3 1 0,0 4-1 16,8-5-1-16,-8 5 1 0,7-8-1 0,-6 4-2 16,6-1 3-16,-7-3-1 0,8-4-1 15,-8 4-1-15,6-4 1 0,-4-3-4 0,4-1-10 16,1 2-14-16,-6-5-24 0,0 0-27 0,-1-4-35 16,6 0-37-16,-4-3-35 0,-2 0-23 0,-6 0-9 15,6-1 7-15,1 4 23 0,-7 1 38 16,0-1 45-16,7 4 40 0,-7 8 35 0,0-1 22 15,0 4 11-15,0 3 5 0,-7 1 8 0,7 3 7 16,-7 4 14-16,7 4 25 0,-6 3 26 16,6 1 30-16,-6 6 16 0,-2 2 19 0,2 2 3 15,0 0 0-15,0 7-5 0,-1-3-9 0,0 4-15 16,7 0-13-16,-6 0-8 0,-1 0-17 16,7-6-12-16,0 7-12 0,0-6-12 0,0 2-7 15,0-1-11-15,0-4-6 0,7 0-7 16,-7-3-8-16,6-1-2 0,-6 1-4 0,7-4-7 15,-7 0-11-15,7-3-11 0,-7-1-10 16,6-4-12-16,0 1-11 0,0 0-4 0,2 0 1 16,-2-4-1-16,0 0-5 0,8-4-11 15,-8 4-9-15,1-4-19 0,5 0-18 0,2 1-17 16,-8-4 4-16,7 3 12 0,-6 0 19 0,6 0 32 16,-7 0 41-16,8 1 44 0,-8-1 38 0,0 4 35 15,8 0 24-15,-8 4 16 0,0-1 5 0,1 1-3 16,-1 0-13-16,1 4-13 0,-7-1-14 15,7 0-12-15,-1 5-7 0,-6-5 0 0,6 4 0 16,0-4-4-16,-6 3-2 0,8-2-6 0,-8 4-11 16,6-6-15-16,-6 2-10 0,0-1-10 15,6-3-6-15,-6 3 0 0,0-4-1 0,0-3-5 16,0 4-12-16,0-4-16 0,-6 4-18 0,6-4-22 16,0 0-15-16,-6 0-17 0,-2 0-14 0,8 0-26 15,-6-4-46-15,6 4-42 0,-6 0-45 0,6 0-32 16,-6-4-31-16,-1 4-14 0,0-3-4 15,1 3 25-15,6 0 41 0,-7-4 45 0</inkml:trace>
  <inkml:trace contextRef="#ctx0" brushRef="#br0" timeOffset="8363.39">30141 16422 37 0,'6'0'243'0,"1"0"33"0,6 0 31 16,0 0-75-16,0 0-50 0,0 0-24 0,0 0-11 15,7 0-12-15,0 0-11 0,-2 0-1 16,2 5 3-16,-1-5 1 0,1 0-4 0,0 0-6 16,-1 0-17-16,1 3-17 0,0-3-17 15,-1 0-20-15,1 0-20 0,-8 4-42 0,2-4-65 16,-2 4-84-16,2-4-92 0,-8 3-88 0,1 1-88 15,-1 0-23-15,0-4 34 0,-6 4 68 0</inkml:trace>
  <inkml:trace contextRef="#ctx0" brushRef="#br0" timeOffset="22927.2">27483 17170 82 0,'0'0'83'15,"0"-3"-22"-15,0 3-8 0,0-4-9 0,-6 4 1 16,6 0 0-16,0 0 4 0,0 0 2 15,0 0 3-15,0-4 2 0,0 4-2 16,-6 0 5-16,6 0 2 0,0 0 1 0,0 0 0 16,0 0 3-16,0 0 0 0,0 0-3 0,0 0-3 15,0 0-5-15,0 0-2 0,0 0-9 16,0 0-8-16,-7 0-5 0,7 0-3 0,0 0-5 16,0 0-3-16,0 0-3 0,0 0-2 15,0 0 0-15,0 0 0 0,0 0-3 0,-6 4 2 16,6-4 1-16,0 4 5 0,0-4 1 0,-7 3 8 15,7 0 11-15,-7 1 4 0,7 4 8 16,0 0 2-16,-6-2 3 0,6 2 2 16,0 4-2-16,0-6-2 0,0 5-2 0,0 4-2 15,0 0 3-15,0-4-9 0,0 3-10 0,0 1-5 16,0 4-6-16,6-5-4 0,-6-2-10 16,7 2-4-16,0 0-2 0,-1-3-1 0,1 1-3 15,-1-2-4-15,0-3-2 0,8 4 1 16,-8-7-4-16,7 3-6 0,-6-7-4 0,6 4-10 15,-7 0-7-15,7-4-6 0,0 0-2 16,1 0 5-16,-8-4-1 0,7 0 8 0,0 4 2 16,0-7 6-16,-7 3 3 0,8-3-4 0,-8 0-2 15,7-1-10-15,-6-2-20 0,-1 2-22 16,1-3-29-16,-1-3-17 0,-6 3-10 0,0-4-4 16,6 4 15-16,-12-4 21 0,6 4 29 15,0-3 25-15,-6 3 25 0,-1 4 21 0,1-5 10 16,6 5 10-16,-14 0 2 0,8-1 0 15,0 5-5-15,-2-5-5 0,-4 5 1 0,6 0-6 16,-1 3-2-16,0-4-1 0,1 4-1 16,-7 0 1-16,13 0-3 0,-6 0-6 0,-2 0-11 15,8 0-15-15,-6 4-18 0,6-4-25 16,0 3-44-16,0 0-41 0,0 1-12 0,0-4 1 16</inkml:trace>
  <inkml:trace contextRef="#ctx0" brushRef="#br0" timeOffset="37106.58">27458 17233 75 0,'0'0'124'0,"0"0"-28"0,0 0-23 0,0 0-21 15,0 0-15-15,0 0-11 0,0 0-7 0,0 0-3 16,0 0-2-16,0 0 4 0,0 0 0 16,0 0 3-16,0 0 4 0,0 0 6 0,0 0 9 15,0 0-1-15,0 0 2 0,0 0-1 16,0 0-4-16,0 0-9 0,0 0-8 0,0 0-5 15,0 0-7-15,0 0-6 0,0 0 0 16,0 0-1-16,0 0-7 0,0 0-1 0,0 0-4 16,0 0 2-16,0 0-2 0,0 0 1 0,-7 0 1 15,7 0 4-15,0 0 4 0,0 0 3 16,0 0 4-16,0 0 5 0,0 0 1 16,0 0-2-16,0 0 1 0,0 0 0 0,0 0-4 15,0 0-8-15,0 0-3 0,0 0-5 0,0 0-6 16,0 0-4-16,0 0 0 0,0 0 3 15,0 0 2-15,0 0 4 0,0 0 6 0,0 0 6 16,0 0 6-16,0 0 9 0,0 0 6 16,0 0 6-16,0 0 7 0,0 0 2 0,0 0-1 15,0 0-4-15,0 0 0 0,0 0-6 16,0 0-3-16,0 0-2 0,0 0 1 0,0 0-3 16,0 0-1-16,0 0-3 0,0 0 1 0,0 0 0 15,0 0-1-15,0-4 3 0,0 4 3 16,0 0 5-16,0 0 1 0,0 0 1 0,0 0-1 15,0-4 0-15,0 4-1 0,0 0 0 16,0 0-4-16,-7-3-3 0,7 3 2 0,0 0 0 16,0-3-1-16,0 3-4 0,0 0 3 15,0-4 0-15,0 4-3 0,0 0-2 0,0-4-2 16,0 4 3-16,0 0 1 0,0-4 4 16,0 4 3-16,-6 0 2 0,6 0 0 0,0 0-1 15,0 0 1-15,0 0-2 0,0 0-5 0,0 0-4 16,0 0-1-16,0 0-6 0,0 0-2 15,0 0-5-15,-6 0 0 0,6 0-1 0,0 4 1 16,-8-4 3-16,2 4-3 0,6 0 0 16,-6-1 5-16,0 0 4 0,-1 5-1 0,0-1 7 15,1 0 9-15,-1 0 5 0,1 5 1 16,0-5 5-16,-2 4 13 0,2 3 1 0,0-3-1 16,6 5 3-16,-6-2 8 0,6-2 2 0,-7 5-6 15,7-2 0-15,0 0-2 0,0 3-1 16,7-4-9-16,-1 5-6 0,-6-1-4 0,6-2-3 15,8-2 3-15,-8 0-5 0,7 1 3 16,-7-1 0-16,8-3 0 0,-2 0-4 0,8 1-1 16,-7-5 0-16,7 0-5 0,-8 0 2 0,8-3-4 15,-7-1 3-15,7 1 1 0,-7-1 9 16,6-3 9-16,-5 0 1 0,-2-3 10 0,1 3 8 0,1-4-2 16,-2 1-6-16,-6-4-7 0,8-1-2 15,-8-2-7-15,1 2-10 0,0-3-4 0,-7 0-2 16,0 0-5-16,6 0-2 0,-6-3-8 15,0-1 0-15,-6 5-7 0,6-6-6 0,-7 1-10 16,0 1-15-16,1-1-6 0,0 0-9 0,-2 1-1 16,2-1-4-16,0 1 8 0,-7 3 9 15,6-1 6-15,1 1 1 0,-7 1 8 0,7 2 2 16,-2 1-1-16,2-1 2 0,0 5 2 16,-7-4 3-16,6 3-2 0,7 0 3 0,-6 4 4 15,-1-3 6-15,1 3 3 0,-1 0-1 0,0 0 0 16,1 0-4-16,0 0-6 0,6 0-14 15,0 3-8-15,-7-3 1 0,7 4 3 16,-7 0-5-16,7-4 1 0,0 3 9 0,0 1 2 16,7-4 0-16,-7 3 2 0,7 1 6 0,-1 0 3 15,0-4 2-15,8 3 2 0,-8 1-3 16,7-4-5-16,0 4 0 0,0-4-6 16,1 4 2-16,5-4 1 0,-6 4 2 0,0-4 2 15,7 0 5-15,-8 0 8 0,8 0-7 0,-7-4 2 16,0 4 2-16,0 0 4 0,0 0 5 15,0-4 7-15,0 4 12 0,-7 0-3 0,8 0 5 16,-8 0 2-16,0 0-4 0,-6 0-9 0,8 4-1 16,-2 0 11-16,-6 2 1 0,6 2 3 15,-6-2 5-15,7 6 6 0,-7 2 2 0,6-2-7 16,-6 3-6-16,7-1-9 0,-7 0-3 16,6 1-7-16,-6 0-1 0,7 0-5 0,-7-3-3 15,6-2 10-15,0 0 4 0,-6 2 0 0,8-5-2 16,-2 0 0-16,-6 1 0 0,6-5-5 15,-6 5-9-15,7-5-1 0,0 1-2 0,-1-4-1 16,0 3 1-16,-6-3 1 0,7 4-5 0,-1-4 2 16,1-4-2-16,6 4 4 0,-7-3 0 15,1-1 0-15,0 1 6 0,-1-1 4 0,0-3 4 16,1-1-6-16,-1-2 0 0,1 2-2 16,0-3-4-16,-1 0-9 0,-6-1-3 0,6 2 0 15,2 3-1-15,-2-4 1 0,-6 3 0 0,6 1 4 16,-6-1 1-16,0 5 3 0,6-1-2 15,-6 1 5-15,0 3 1 0,0 0 1 0,0 0-2 16,7 3 2-16,-7 1 2 0,0 3 2 0,7 1 3 16,-7-1 6-16,0 0 9 0,6 4 2 15,-6 0 3-15,7-2-3 0,-1 1 2 0,0 0 2 16,-6 2 0-16,14-5 6 0,-8 0-3 0,1 1-1 16,-1-5 1-16,1 5-9 0,6-5-2 15,-7-3-10-15,8 4-2 0,-2-4-5 0,2 0-4 16,-2-4 0-16,1 4-4 0,7-3 0 0,-6-1 3 15,-2-3 8-15,8 3-3 0,-7-3 2 16,-1 0-1-16,2-1 2 0,-2-3 2 0,2 0-4 16,-1-1 5-16,-7 2-6 0,8-5 5 15,-8 1-4-15,0-1-2 0,0-3-5 0,2 3 0 16,-8-4-4-16,6-1-5 0,-6-3-5 0,0 1-8 16,6 0-6-16,-6-4-10 0,0 1 2 15,0 3-4-15,-6-4 6 0,6 4 6 16,0 4 9-16,-6-1 7 0,6 5 6 0,0-1 3 15,-8 5-1-15,8 2 0 0,-6 4 0 0,6 0 0 16,0 4-1-16,-6 4 1 0,6 0 5 16,0 7 11-16,-6 3 7 0,6 1 8 0,0 7 7 15,0 0 10-15,6 4 7 0,-6 0-1 16,6 3 0-16,-6-3-4 0,6 2-1 0,8 2-6 16,-8-4-6-16,7 3-8 0,-6-4-1 15,6 1-1-15,-1-4-5 0,2-1-1 0,-8-1 0 16,8-6 0-16,-8 1-2 0,1-4 0 0,-1 0 8 15,-6-8 12-15,6 4 7 0,-6-3 7 16,0 0 7-16,0-4 0 0,0 0-11 0,0 0-12 16,-6-4-9-16,0 0-10 0,-1-3-11 0,1 4-2 15,-8-5 1-15,8 1-7 0,-8-4-7 0,8 0-3 16,-6 0-7-16,5 4-11 0,-6-9-11 16,6 6 1-16,1-1 0 0,0 4 1 0,-2-4 2 15,2 3 10-15,6 1 6 0,0 0-2 16,0-1 0-16,6 5 4 0,2-4 3 0,4 3 1 15,1 0 0-15,-6 1 7 0,12 3 3 16,-5-4 0-16,-2 4 5 0,8-4 0 0,-1 4 1 16,1 0 0-16,0 0-1 0,-1 4 6 15,1-4-2-15,0 4 2 0,-1-4 3 0,1 0 1 16,-2 3 1-16,2-3-5 0,7 0-1 0,-8 0 1 16,0 0 3-16,1 0-4 0,-7-3 0 15,7 3-1-15,0-4 0 0,-8 0-1 0,1 1-3 16,0-2 6-16,-6 2 3 0,5 0 0 15,-4-1 10-15,-8 0 0 0,6 1 3 0,0 3 0 16,-6-3 0-16,0-3-1 0,0 3-6 16,0 3-3-16,-6 0-6 0,6-3-2 0,-6 3-3 15,6 0 1-15,-8 0-2 0,2 0 4 0,-7 3 3 16,7-3 2-16,-1 3-3 0,-6 3 4 16,7-3-1-16,0 0-5 0,-2 5 0 0,2-5 0 15,0 5-2-15,6-1-5 0,-7 0 5 16,7 1-1-16,0-1 5 0,7 0-1 0,-7 0-2 15,6 4 4-15,-6-3-3 0,6-1 5 0,2 4-1 16,4-4-3-16,-5 1 7 0,-1-2-4 16,7 3 5-16,-6-2 0 0,5 0 0 15,2 1 0-15,-8-1 0 0,8 0 3 0,-8 0 0 16,0 1-2-16,7-5-1 0,-6 5 0 0,0-5 0 16,-7 4 4-16,6-3-1 0,-6 0 5 0,6 0 2 15,-6 0-3-15,-6 3 2 0,6-4-6 0,-6 1-1 16,-1 0-6-16,-6-1-3 0,6 1 1 0,-5 3-1 15,-2-4-2-15,2 1-5 0,4 0-6 16,-4 4-7-16,-1-4-10 0,6-1-11 0,-6 0-11 16,7 1-18-16,0 0-12 0,-2 0-4 15,8 0 0-15,-6-1 0 0,6 1 12 0,6-1 18 16,-6-3 9-16,8 4 7 0,-8-4-5 0,12 0-13 16,-5 0-28-16,6 0-32 0,-7 0-31 0,13 0-42 15,-5-4-38-15,-1 4-25 0,0 0-10 16,0-3-5-16,7-1 2 0,-8 1 1 0,8-1 8 15,-7-4 24-15,0 1 30 0</inkml:trace>
  <inkml:trace contextRef="#ctx0" brushRef="#br0" timeOffset="37306.96">29093 17474 108 0,'0'-7'210'0,"-8"0"21"16,8 3-60-16,0-3-37 0,0 3-24 0,-6 0-17 15,6 4-9-15,0-3 0 0,-6 3 14 0,6 0 21 16,0 0 32-16,-7 3 20 0,7-3 10 15,0 4 1-15,0 0-13 0,0-1-29 0,0 1-26 16,0 3-24-16,0-3-23 0,0 3-23 16,0 2-13-16,0-3-12 0,7-2-39 0,-7 3-47 15,6-4-69-15,-6 5-82 0,6-4-74 16,-6 3-77-16,0-3-54 0,8-1-1 0,-8 1 43 16,6-4 70-16</inkml:trace>
  <inkml:trace contextRef="#ctx0" brushRef="#br0" timeOffset="38126.96">29326 17445 71 0,'14'4'211'0,"-1"-4"33"0,7 0-38 16,-14 3-16-16,6-3-6 0,2 0-5 0,-1 4-9 15,-7-4-18-15,1 0-14 0,0 0-15 16,-1 0-21-16,-6 0-16 0,6 4-14 0,-6-4-5 15,6 0-5-15,-6 0-2 0,0 0 4 16,0 0-2-16,0 0-7 0,-6 0-9 0,6 0-7 16,-6 0-13-16,0 0-14 0,-1 3-3 15,0 1-4-15,1 0-6 0,-7-1 1 0,7 0-4 16,-8 9 3-16,2-4 0 0,5 3-3 16,-6 0 5-16,6-1-1 0,-6 5 2 0,6-1-1 15,1 2-7-15,0-2 3 0,0-3 3 0,6 3-1 16,0-2-3-16,0-2 2 0,0 2 3 0,6-5-1 15,-6 0-8-15,6 1 6 0,0-5-3 0,1 1-2 16,0 0 8-16,-1-4 11 0,1 3 10 16,-1-3 6-16,1-3 6 0,0 3 9 0,5-8-7 15,2 1-10-15,-2 0-7 0,1 0-5 0,1-5-4 16,-8 2-6-16,6-2-1 0,2-3 3 16,-1 1 1-16,-6 0-2 0,-1 2 0 0,7-6 2 15,-7 3-1-15,2-3-6 0,-2 0-6 0,-6 2-9 16,6-5-9-16,0 3-18 0,-6-1-15 15,0-2-16-15,0 2-12 0,0 1-13 0,0-1-1 16,0-2 9-16,0 2 13 0,-6 5 18 16,6-1 13-16,0 4 22 0,-6 3 9 0,6 1 8 15,-6 4 0-15,6 3 7 0,-8 0 4 16,8 0 6-16,-6 7 14 0,0 0 27 0,-1 8 27 16,1 0 13-16,-1 3 14 0,0 4 8 0,1 1-3 15,0-3-17-15,6 7-14 0,6-6-11 16,-6 5-2-16,6 0-7 0,8-4-6 0,-1 0-4 15,-1 0-7-15,2-4-1 0,5 1-4 0,1-5-4 16,0 0 3-16,-2 1 5 0,2-7 8 0,0-1-4 16,-1 0-5-16,1-3-4 0,0 0-2 15,-1 0-4-15,1-4-11 0,-1-4-5 0,1 4-1 16,-1-4 2-16,-6-4-4 0,7 2-7 0,-7-2-2 16,0 0 0-16,-7-3-12 0,7 1-21 15,-7-1-21-15,2 0-20 0,-2-1-7 0,-6 2-4 16,6-5 6-16,-6 8 18 0,0-4 13 0,0 4 13 15,0 2 7-15,-6 2 3 0,6 0 3 16,-6 3 3-16,-2 3 2 0,2 0 7 0,0 2 5 16,-1 2 1-16,1 4 0 0,6-4-5 15,-7 4 9-15,7 0 5 0,0 0 0 0,0 0-1 16,0 0-1-16,7 0 6 0,-1-4 1 0,1 4-7 16,5-3-5-16,2-1 0 0,-1 0-3 0,6-3-11 15,-6 0-15-15,7 0-13 0,0-4-20 16,-1 3-37-16,1-3-43 0,0 0-38 0,-1-3-41 15,-6 3-44-15,0-4-33 0,-1 0-31 0,-4 0-24 16,-2 0 9-16,0 1 32 0,1-4 49 0</inkml:trace>
  <inkml:trace contextRef="#ctx0" brushRef="#br0" timeOffset="38586.03">29085 17185 146 0,'0'0'219'0,"-6"-4"15"16,0 0-72-16,-1 4-39 0,7 0-28 15,0-4-20-15,-6 4-17 0,6 0-9 16,0 0-10-16,0 0-8 0,-7-3-9 0,7 3-7 16,0 0-7-16,0 0-5 0,0 0-2 0,0 0 1 15,0 3 1-15,0-3-2 0,-6 0 2 16,6 4-3-16,0-4-8 0,0 4-19 0,0-4-23 16,0 4-29-16,0 0-36 0,0 0-34 15,-7-1-55-15,7 0-21 0,0-3 6 0,-6 4 21 16</inkml:trace>
  <inkml:trace contextRef="#ctx0" brushRef="#br0" timeOffset="39291.18">28109 17199 17 0,'6'0'135'0,"1"0"-30"15,-7 0-27-15,6 0-14 0,1 0-4 16,0 0 4-16,5 0 10 0,-5-3 6 0,0 3 8 15,-1 0 10-15,7-3 4 0,-7 3-2 16,8-4-3-16,-2 4-2 0,2-4-8 0,-2 0-9 16,8 4-8-16,-7 0-7 0,7-4-1 15,-1 4-5-15,1-4-2 0,0 4 1 0,6-3-2 16,-7 3-5-16,1-3-10 0,-2 3-4 0,2 0-9 16,0-4-5-16,-1 4 0 0,1 0-1 15,-7-4-8-15,0 4-4 0,0 0 2 0,1 0-3 16,-8 0-3-16,0 0 0 0,0 0-3 0,-6 0-6 15,8 0-16-15,-8 0-17 0,6 0-18 16,-6 0-23-16,0 0-24 0,-6 0-28 16,6 4-21-16,-8-4-18 0,2 4-20 0,0-4-13 15,0 3-39-15,-1-3-2 0,0 0 16 0,-6 3 23 16</inkml:trace>
  <inkml:trace contextRef="#ctx0" brushRef="#br0" timeOffset="41983.53">28975 16855 87 0,'0'0'112'0,"0"-3"-31"0,0 3-21 0,0 0-14 16,-6-4 1-16,6 0 2 0,0 1 1 0,0 3 7 15,0-4 7-15,0 4 5 0,0-3 2 16,0 3 2-16,0-4 3 0,0 4-3 0,-7-4-10 16,7 4-7-16,0 0-8 0,0 0-11 15,0-4-5-15,0 4-7 0,0 0-5 16,0 0-2-16,0 0-3 0,0 0 1 0,0 0 4 0,0 0-5 15,0 0 0-15,0 0 0 0,0 0 2 16,0 0 5-16,0 4-3 0,-7-4 2 16,7 0 4-16,0 4 5 0,0 0 7 0,-6-1 0 15,6 1 11-15,0-1 12 0,-6 5 4 0,6-2 2 16,-7 2 4-16,7-1-1 0,0 1-2 16,-7 3-1-16,7-4 3 0,-6 5 2 0,6-5 5 15,-7 4 1-15,7-1-5 0,0 2-6 16,-6-1-6-16,6 0-2 0,-6 0-15 0,6-1-4 15,-7 2-9-15,7-2-7 0,0 1-4 16,-7-3-6-16,7 2 0 0,0-2-4 0,0 0 4 16,0-5 1-16,0 0 1 0,0 1 1 15,0 0-3-15,0 0 7 0,0-4-1 0,-6 4-2 16,6-4-4-16,0 0-6 0,0 0 0 16,0 0-8-16,0 0-1 0,0 4-8 0,0-4-29 15,6 0-52-15,-6 0-87 0,0 0-89 0,-6 0-95 16,6 0-91-16,-6 3-26 0,6-3 28 15,-8 4 69-15,8-4 84 0</inkml:trace>
  <inkml:trace contextRef="#ctx0" brushRef="#br0" timeOffset="144406.87">3321 11162 55 0,'0'-4'151'16,"0"1"-27"-16,0 3-24 0,0-4-14 0,0 0-6 15,0 4 1-15,-6-3-2 0,6 3 4 0,0-4-1 16,0 4 7-16,0-3 5 0,0-1-2 15,0 4-7-15,0 0 0 0,0-4 5 0,-7 4 4 16,7-3 4-16,0 3 4 0,0 0 4 16,0-4-4-16,0 4-16 0,0 0-14 0,0-4-4 15,0 4-5-15,0 0-4 0,0 0-4 0,0-4-1 16,0 4-9-16,-7 0-13 0,7-4-6 16,0 4-1-16,0 0 4 0,0-3 2 15,0 3 5-15,0 0 3 0,0 0-1 0,-6 0-3 16,6 0-5-16,0-3-1 0,0 3-5 0,0 0-4 15,0 0-3-15,0-4-2 0,0 4 4 16,0-4 3-16,0 4 5 0,-6 0 5 0,6 0 3 16,0 0 2-16,0 0-4 0,0 0-5 0,0 0-3 15,0 0-5-15,0 0-7 0,0 0-5 16,0 0-1-16,0 0-4 0,0 0-3 0,0 0 0 16,0 0-1-16,0 4 1 0,6-4 0 15,-6 7 2-15,0-4 4 0,0 9-3 0,6-1 1 16,-6 0 2-16,7 7-1 0,-7 1 1 15,7 3-2-15,-7 0 1 0,6 3 1 0,0 4-6 16,-6-3 4-16,7 4-3 0,-7-1-1 16,6-4 3-16,-6 0 1 0,7 2-1 0,-7-6 2 15,0 2-4-15,7-5 3 0,-7 0-3 0,0-3-1 16,0 0 2-16,6-1-2 0,-6-3 2 16,0 0-2-16,0-4 0 0,6 0 0 0,-6-3-1 15,0 0 1-15,0 0-1 0,0 0 1 16,0-4-2-16,0 3-1 0,0-3-10 0,0 0-25 15,0-3-47-15,0 3-81 0,0-4-82 16,0 0-95-16,0 0-103 0,-6-3-51 0,6 3 11 16,-6-3 57-16,6-4 75 0</inkml:trace>
  <inkml:trace contextRef="#ctx0" brushRef="#br0" timeOffset="144871.79">3289 11147 65 0,'0'-7'202'0,"0"-4"32"16,-7 4-32-16,7-1-50 0,0 1-27 0,0 0-20 16,0 0-21-16,0-1-31 0,0 5-23 15,0-4-13-15,0 3-5 0,0 0-4 16,7-4-2-16,-7 5-2 0,6-4 0 0,0 3 0 15,1 1-1-15,0-6 1 0,5 6-2 0,-5 0 2 16,-1-1 1-16,8-3 0 0,-2 3-2 16,2 0 1-16,-8 1-3 0,7 3 1 0,0 0-1 15,6 0 0-15,-5 0 0 0,-1 7 0 16,0-3 5-16,0 3 0 0,0 3 1 16,0 6 3-16,0-6 2 0,0 6 0 0,-7 2-1 15,1-4 2-15,-7 5 2 0,0-1 9 16,0 0 9-16,0 1 7 0,-7-5 2 0,1 5 4 15,-7-1 4-15,0-4-9 0,0 2-10 16,0-2-5-16,0 0-4 0,-7 1-7 0,8-4-7 16,-8 0 0-16,7 1 1 0,0-2 0 15,0-2-2-15,-1-1-2 0,2 0 0 0,5-3 0 16,0-1-2-16,1 1-1 0,-1 0-3 0,7-4-1 16,0 0 0-16,0 0-5 0,0 0-22 15,7-4-33-15,-1 0-44 0,1 4-48 0,0-3-51 16,5-1-78-16,-4 4-21 0,4-3 8 15,-5-1 34-15</inkml:trace>
  <inkml:trace contextRef="#ctx0" brushRef="#br0" timeOffset="181403.44">3406 8843 89 0,'0'0'170'0,"0"0"-23"16,6 0-35-16,-6 0-24 0,0 0-15 15,0 0-8-15,0 0-3 0,0 0 0 16,0 0 2-16,0 0 2 0,0 0 3 0,0-3 6 16,7 3 10-16,-7 0 9 0,0 0 10 15,0 0 8-15,0 0 8 0,0 0 3 0,0 0-7 16,0-4-10-16,0 4-14 0,0 0-19 15,0-4-18-15,0 4-15 0,0 0-5 0,0-3-2 16,0 3 4-16,0 0 10 0,0 0 9 16,0 0 8-16,0 0 6 0,0-4 2 0,0 4-4 15,-7 0-3-15,7 0-8 0,0 0-5 16,0 0-2-16,0 0 4 0,0 0 5 16,0 0 4-16,0 0 6 0,0 0-1 0,0 4-7 15,0-4-9-15,0 0-10 0,0 0-13 16,0 0-10-16,0 0-9 0,0 0-3 15,0 0-6-15,0 0 0 0,0 0-1 0,0 0 2 16,0 0 2-16,0-4 1 0,0 4 4 16,0 0 0-16,0 0 4 0,0 0 5 0,0 0 5 15,0-3 8-15,0 3 1 0,0-4-1 16,0-4-5-16,-6 4-8 0,6-6-11 16,-7 2-7-16,7-2-3 0,-6 3 1 0,-1-5 0 15,7 4 2-15,-6 2 0 0,0-6 1 16,-2 4-2-16,2 2-6 0,0 2 0 0,-1 0-9 15,0 1-9-15,1-1-7 0,-1 0-11 0,-5 4-15 16,5 0-10-16,0 0-5 0,1 4-1 16,-7 0 1-16,6 3 7 0,1-3 13 0,-7 6 11 15,7 2 6-15,-1-2 8 0,-6 6 7 16,7-5 5-16,-2 7 1 0,2-4 0 0,0 5 5 16,-1-1 4-16,7 0-1 0,0-3 0 0,-6 2 3 15,6 3 1-15,0-2 2 0,6 1-2 16,-6-5 0-16,7 0-1 0,-1-3 4 0,0 5 1 15,2-6 2-15,-2 0-2 0,7-1 1 16,-6 2 2-16,5-5-4 0,1 2 0 0,1 0-1 16,-2-1 0-16,8 0 2 0,-7-3 0 15,0 3 2-15,6-3 1 0,-5 3 0 16,5-4 2-16,-6 5-2 0,0 0-2 0,7-5 2 16,-7 4-3-16,-7 1 2 0,7-5-3 0,0 5 2 15,-6-5-1-15,0 4 0 0,-1-3 2 16,-6 0 0-16,6 4 1 0,-6-5 0 0,0 0-2 15,0 5 1-15,-6-4 1 0,0 3 1 16,-1 0-2-16,0 1 0 0,-6 3 0 0,0-4 2 16,0 4 1-16,-7-3 1 0,8-1 1 15,-1-4 2-15,-7 5 1 0,8-5 2 16,-2 1 4-16,-6-4 9 0,7 3 8 0,1-3 5 16,5 0 4-16,-6 0-4 0,7 0-2 0,-1 0-12 15,-6-3-9-15,13-1-11 0,-7 4-22 16,1-3-21-16,6-1-27 0,0 0-32 15,0 1-57-15,6-1-78 0,1 1-73 0,-1-1-60 16,1 0-81-16,0 0-25 0,5-3 30 0,2 3 67 16,-2 1 78-16</inkml:trace>
  <inkml:trace contextRef="#ctx0" brushRef="#br0" timeOffset="182277.2">3751 9118 335 0,'6'-8'433'0,"1"1"33"16,-1 0 20-16,1 0-103 0,-7 0-133 0,0-4-97 16,0 3-48-16,0 0-28 0,-7 5-18 15,7-4-20-15,-6 3-12 0,-1 1-12 16,7 0-8-16,-6-3-9 0,0 6-2 0,-8 6-3 16,8-3 0-16,-7 0 0 0,6 8 2 15,-6-3 2-15,0 3 0 0,6 3 3 0,1 1 1 16,0 3 0-16,0 0-3 0,-2 1-2 15,8-1-9-15,-6-4-8 0,6 5-11 16,0-8-5-16,6 4-4 0,-6-8-1 0,0 4 4 16,8-7 6-16,-2 0 9 0,0-1 4 15,0-3 8-15,1 0 4 0,0-3 2 0,6-1 5 16,-7-4 3-16,1 1 5 0,6-4 3 16,-7 4 1-16,0-4 2 0,2 0 0 15,-2-1-1-15,0 6-4 0,1-6-3 0,-1 4-1 16,-6 2-3-16,7 2 1 0,-7 0-4 15,7 1-2-15,-7 3-2 0,6 0-1 0,-6 0 2 16,6 3-1-16,0 5 0 0,2-2 2 16,-2 2 1-16,0 4 1 0,1-6 0 15,6 6 0-15,0-5 1 0,-7 0 0 0,8 1 0 16,-2-1 3-16,-5-3-1 0,6-1-2 16,0 1 3-16,1-4 0 0,-8 0-1 0,6-4-1 15,2 1 1-15,-8-5 4 0,7 1 2 16,1-4 5-16,-8 0 4 0,0 0 7 0,8-4 10 15,-8 4 1-15,0-3 5 0,1-4-1 16,0 2 1-16,-1 2-6 0,-6-4-10 0,7 3-6 16,-7-3-6-16,6-1-5 0,-6-3-8 15,0 4-4-15,0 0-2 0,0 4-2 0,-6-5-3 16,6 4-3-16,-7 1 2 0,7 2-3 16,-6 1-1-16,6 5 2 0,0-2-1 0,-7 0 1 15,7 5-3-15,0 3 3 0,-7-4 0 16,7 4-1-16,0 4 3 0,0-1 1 15,0 5 4-15,0 3 1 0,0 6 3 0,7 3 4 16,-7-2 0-16,7 4 1 0,-7 3-1 16,6 2-1-16,1-7 1 0,-1 6 1 15,7 1 1-15,-6-6-1 0,-1 2 3 0,7-2 2 16,-6-7 0-16,-1 2-4 0,1-2 0 16,-1-2 1-16,7-2-2 0,-6-2-1 0,-1-1 0 15,0-3 2-15,2-1-1 0,-2 1-2 16,7-4 1-16,-7 0 1 0,1 0-1 0,-1-4-2 15,1 1 7-15,-1-1 2 0,0-3 8 16,2-1 4-16,-2 1 2 0,7-4 2 0,-6 0-2 16,-1 4-4-16,-6-5-8 0,6 8-4 15,1-2-4-15,-1-2-2 0,1 8-1 16,0-3 3-16,-1 6 3 0,0-3 0 0,1 8 2 16,0-2 1-16,5 6-2 0,-5-1 1 15,6 0-3-15,-6 4 1 0,5-1-3 0,-4 1-6 16,4 0-19-16,-5-1-35 0,-1 1-51 15,1-5-71-15,-1-2-77 0,1 0-73 16,-7-4-80-16,0-1-21 0,0-3 24 0,0-3 55 16,0-1 69-16</inkml:trace>
  <inkml:trace contextRef="#ctx0" brushRef="#br0" timeOffset="182454.6">4305 9012 38 0,'-7'-8'410'15,"0"1"56"-15,1 0 40 0,6 3 22 16,-7 0-147-16,7 0-152 0,-6 1-90 0,6 3-57 16,0-4-35-16,0 4-23 0,-6 0-22 15,6 0-46-15,0 0-75 0,0 0-78 0,0 0-74 16,0 4-72-16,0-1-88 0,0 1-12 16,0 4 45-16,0-5 63 0</inkml:trace>
  <inkml:trace contextRef="#ctx0" brushRef="#br0" timeOffset="182891.25">4526 8982 33 0,'6'-4'289'0,"-6"4"26"16,7 0 19-16,-7-3-56 0,0 3-93 0,0 0-77 15,0 0-45-15,0 0-29 0,-7 3-18 16,7-3-8-16,-6 4-5 0,0 4-3 15,-8-1-2-15,8 0 0 0,-1 1 2 0,1 3-2 16,-1-5 1-16,1 6-1 0,-1-1 2 16,1 0 0-16,0 0 0 0,6 4 0 0,-8-4 2 15,8-4 1-15,0 4 0 0,0-3-2 16,0-1 3-16,8-4-1 0,-8 5 4 0,6-5 7 16,0 1 17-16,1 0 15 0,-1-1 16 15,7-3 11-15,-6 3 8 0,6-3-4 0,0 0-13 16,0 0-13-16,0 0-11 0,0 0-5 15,-7 0-6-15,8 0-2 0,-2 0 4 0,2 4 7 16,-2-4-1-16,2 4-2 0,-8 0-1 16,1 0 0-16,-1 3-7 0,0-4-4 15,-6 1-2-15,0 4-1 0,0-1-5 0,0-3-1 16,0 3-2-16,-6 0-2 0,0 1-3 16,-1-1-2-16,-6 0 0 0,6 1-2 0,-5-1-5 15,-2 0-12-15,8-3-28 0,-7 3-54 16,0-3-54-16,6-1-57 0,-5 1-52 0,5-4-42 15,0 0-36-15,1 0-15 0,0-4 22 16,6-3 40-16,0 0 43 0</inkml:trace>
  <inkml:trace contextRef="#ctx0" brushRef="#br0" timeOffset="183207.49">4708 8719 174 0,'0'-19'318'16,"0"1"47"-16,0 3 35 0,0 5-99 0,0-1-87 16,0 7-45-16,0-3-44 0,0 3-46 15,0 0-34-15,0 0-24 0,0 4-15 16,0 0-8-16,0 0-5 0,-6 4-2 0,6 0 1 16,0 0 6-16,0 7 3 0,0 3 7 15,0 0 12-15,0 9 16 0,6 2 15 0,-6 1 5 16,7 7 5-16,-7 0 3 0,6 0-7 15,1 3-13-15,0 1-13 0,-1 0-13 0,6 3-4 16,-4-2-7-16,4-2-3 0,1-4-5 16,-6 1-22-16,6-4-27 0,-1 1-37 0,2-4-38 15,-8-1-45-15,8-3-40 0,-8-4-28 16,1-3-21-16,-1 0-20 0,-6 0-34 16,0-7 8-16,0-2 24 0,0-2 38 0</inkml:trace>
  <inkml:trace contextRef="#ctx0" brushRef="#br0" timeOffset="183687.99">4786 9224 128 0,'-6'-11'241'16,"6"-3"18"-16,-7-1-26 0,7 0-67 15,-6 4-46-15,6 0-33 0,6-3-19 16,-6 3-16-16,7-1-9 0,-1 2 0 0,1-1 12 16,6 4 19-16,-7-4 20 0,8 0 14 15,5 0 6-15,-6 0-5 0,6-1-17 0,1 1-21 16,-7 0-16-16,7 0-16 0,0 0-13 15,-8 4-7-15,8 0-3 0,-7 0-3 16,0 0-6-16,0-1-1 0,-7 4-1 0,0 1-1 16,2-1 0-16,-8 0 0 0,0 4 0 15,0 0-2-15,0 4-1 0,-8 0 1 0,2 3-1 16,0 1 0-16,0 6 2 0,-8 0 0 16,1 5 4-16,7 3-3 0,-8 0 0 0,8 0-2 15,0 0 0-15,0-1 0 0,-2-2-2 16,8-1-1-16,0-4 2 0,-6 2 0 0,6-2 1 15,0-2-1-15,6-5-1 0,-6 0 4 16,8-3-4-16,-8-4-1 0,6 3-3 16,0-6 2-16,0 3 2 0,8-8-1 0,-8 1 2 15,1 0 2-15,6-5-1 0,-6 2 1 16,-1-2 3-16,0-2-3 0,0 3 1 0,2-3-1 16,-2 2 0-16,0 1-3 0,-6 4-1 15,7 0 1-15,-7 3-7 0,7 1-5 0,-7-1-1 16,0 4 0-16,6 4-2 0,-6-1 0 15,7 4 3-15,-7 1 6 0,6 2 5 0,0 6-4 16,1-6-12-16,0 1-25 0,-1 3-23 16,0-6-34-16,1 4-39 0,0-6-35 0,-1 2-35 15,1 0-27-15,-1-5-61 0,0-3-13 16,-6-3 12-16,14-1 29 0</inkml:trace>
  <inkml:trace contextRef="#ctx0" brushRef="#br0" timeOffset="185037.57">5366 8946 52 0,'0'-7'296'0,"6"-1"27"0,-6 1 21 16,7 3-55-16,-7 1-92 0,0-1-75 0,0 0-44 16,-7 4-29-16,7 0-22 0,-6 0-13 15,0 0-7-15,-1 4-4 0,-6 0 0 0,6 3-1 16,-5 0 5-16,5 1 7 0,-6 3 8 15,6 3 10-15,-6 0 5 0,0 5 13 16,7-1 5-16,0 5-6 0,-2-1-6 0,8 0-6 16,0-4-8-16,0 4-12 0,0-4-9 15,8-3-2-15,-2-5-6 0,7 2 0 16,-7-2 0-16,7-2 0 0,7-4 0 0,-7-4 1 16,7 0 3-16,-1-8 2 0,-6 1 1 0,14 0 6 15,-8-5 5-15,0 2 10 0,0-5 10 16,1 1 12-16,-7-2 17 0,7-2 11 0,-7 0 8 15,0-1-1-15,-7-1-9 0,1-3-13 16,0 1-17-16,-1-4-16 0,0 1-13 16,-6-1-9-16,0 0-6 0,-6 0-3 0,0 1-6 15,6-1-2-15,-7 4-3 0,0 5-1 16,1-3 3-16,0 10 2 0,6-2 2 0,-7 2 0 16,7 2 0-16,-7 5-1 0,7 3 1 15,-6 0-1-15,6 7 3 0,0 3 1 16,0 6 2-16,0 2 2 0,0 4 0 0,6 3 2 15,1 1-3-15,0 7 0 0,-1-4 0 16,0 1 2-16,1 3 0 0,6-4-4 0,0 0 2 16,0-3-1-16,-6-4 1 0,12 0 1 15,-12-4 4-15,5-3 2 0,2 0 0 0,-1-8 0 16,-1 0 1-16,2 1-3 0,-2-5 2 16,-5-3 3-16,6-3 2 0,0-1 1 15,-7-3 0-15,8-1 3 0,-2-2-1 0,-4-2-1 16,-2-2-3-16,0-1-8 0,1 1-4 15,-1-5-8-15,1 5-4 0,-7-1 0 0,7 1 0 16,-7 2 2-16,0 5 3 0,6-1 5 16,-6 1-3-16,0 3-2 0,0 4-2 0,0 0 0 15,0 0-4-15,0 7 0 0,0 1 2 16,6-1 5-16,-6 9 0 0,7-2 5 16,-7 1 2-16,7-1 0 0,-1 5 1 0,0-5 2 15,1 1 2-15,0-5 0 0,-1 6-1 16,1-9 0-16,-1 0 3 0,0-3 0 15,2-1 0-15,-8-3-1 0,12 0 0 0,-6 0 2 16,1-3 1-16,0-1 1 0,-1-3 0 16,1 0 1-16,-1-1 1 0,0 0-1 0,2-2-4 15,-8-1-4-15,0 0-3 0,0 4-3 16,6-4-2-16,-6 3-2 0,0 1-2 0,0 0 1 16,0 4 0-16,-6 3-3 0,6-6-2 15,0 6-2-15,6 0-1 0,-6 6 1 16,0-3 0-16,6 4 4 0,-6 0 4 0,6 1 2 15,2 3 4-15,4 0-1 0,-5-4 1 16,6 4 2-16,-6-4-1 0,5 0 1 0,-6 1-1 16,8-4 3-16,-8-4 1 0,1 3 1 15,6-3 0-15,-6-3 1 0,-1-1-1 16,0-4-1-16,1 1 0 0,6-4-1 0,-7 0 0 16,-6 0-1-16,7-3 1 0,-7 3-3 15,0-3-5-15,0 2-6 0,0 1-15 0,-7 0-19 16,1 0-12-16,0-1-8 0,-1 5-4 15,0 4-1-15,-5-1 9 0,5 4 15 16,1 0 8-16,-8 4 5 0,8-1 3 0,-8 4 6 16,8 1 3-16,-6 3-1 0,5 1 0 15,0-2-1-15,1 6 0 0,-1-6-4 16,1 0-9-16,6 2-2 0,-6-1 1 0,6-4 4 16,0 0 6-16,6 1 8 0,0-8 12 15,1 3 12-15,-1-6 3 0,8 3 4 0,-2-4 1 16,2-3-4-16,-2 0-2 0,2-1-5 15,-1 1-2-15,-1 0-1 0,2-4-2 0,-2 3 1 16,2 2 1-16,-1-3 1 0,-1 2-2 16,-5 0-1-16,0 4-4 0,5-2 1 15,-4 2-3-15,-2 3 4 0,0 0 4 0,1 3 1 16,-1 2 5-16,1 1 1 0,-1 2 1 16,1-2-2-16,-1 3-1 0,0 2-3 0,2-5 1 15,4 6 0-15,-5-5-1 0,-1 1-1 16,1-1-1-16,0-4 1 0,-1 1-2 15,7 0-1-15,-6-4 1 0,-1 0 1 0,7-4 0 16,0 0 0-16,-6 1-2 0,5-4 3 16,-5-1 0-16,6 5-1 0,-7-5-2 0,8-3 2 15,-1 4 0-15,-7 0-1 0,1 4 0 16,6-3 2-16,-7 3 2 0,0 0 3 16,2 3 6-16,4 0 6 0,-5 0 6 0,6 3 4 15,-7 0 3-15,7 6-3 0,-6-2-4 16,6-3-4-16,-7 2-8 0,8 2-6 0,-2 0-5 15,-5-5-14-15,6 1-25 0,-6 0-42 16,-1-1-58-16,0-3-73 0,1 0-98 16,-7-3-45-16,0-5-7 0,0 5 25 0,-7-5 50 15</inkml:trace>
  <inkml:trace contextRef="#ctx0" brushRef="#br0" timeOffset="185284.31">5796 8704 130 0,'-7'-7'405'0,"1"3"37"0,0 1 19 16,-2 3-22-16,2-4-167 0,6 0-129 15,0 4-71-15,-6 0-41 0,6 0-33 16,0 0-39-16,0 0-42 0,0 0-43 0,-6 0-39 15,6 0-33-15,0 0-19 0,0 4-4 16,0 0 2-16,0-1-1 0,0 1-21 0,0-1 2 16,0 1 17-16,0 0 25 0</inkml:trace>
  <inkml:trace contextRef="#ctx0" brushRef="#br0" timeOffset="185544.77">5457 8646 346 0,'-6'0'459'16,"-7"0"48"-16,6-4 37 0,1 4-98 0,6 0-124 16,-7 0-101-16,7 0-68 0,0 0-43 15,0-3-34-15,0 3-26 0,7 0-20 16,-1-4-9-16,7 0-7 0,0 0-7 0,7 0-14 15,-1-3-29-15,7 4-35 0,-6-5-66 16,6 0-83-16,-7 1-82 0,1 4-64 16,0-5-41-16,-1 5-51 0,-6-5 20 0,0 5 60 15,1-1 71-15</inkml:trace>
  <inkml:trace contextRef="#ctx0" brushRef="#br0" timeOffset="186901.83">4122 8788 139 0,'-6'0'218'0,"6"4"12"16,0-4-60-16,0 0-53 0,0 0-37 0,0 0-14 16,0 0-4-16,0 0 2 0,0 0 5 15,0 0 9-15,0 0 12 0,0 0 11 0,0 0 9 16,0 0 4-16,6 0 2 0,-6 0-5 16,0 0-12-16,0 0-15 0,0 0-17 0,0 0-15 15,0 0-14-15,0 0-9 0,0 0-4 16,0 4-2-16,0-4 2 0,0 0 3 15,0 0 3-15,0 0 5 0,0 0 3 0,0 0 0 16,0 0 1-16,0 0-3 0,0 0-3 16,0 0-6-16,0 0-6 0,0 0-5 0,-6 0-5 15,6 3-3-15,0-3-2 0,0 0 0 16,0 0-3-16,0 0 3 0,0 0-1 0,0 0-2 16,0 0-1-16,0 0 2 0,0 4-3 15,0-4-2-15,0 0 1 0,0 0 1 16,0 0-1-16,0 0 0 0,0 0 1 0,0 0 0 15,0 0-2-15,0 0-1 0,0 0 0 16,0 0 0-16,0 0 1 0,0 0-1 0,0 0 1 16,0 0 1-16,0 0 1 0,0 0-2 15,0 0 2-15,0 0 0 0,0 0 3 16,0 0 6-16,0 0 4 0,0 0 7 0,0 0 3 16,0 0 3-16,0 0 2 0,0 0-3 15,0 0 5-15,-7 0 6 0,7 0 9 0,0 0 9 16,0 0 10-16,0 0 13 0,0 3 8 15,0-3 2-15,0 0-3 0,0 0-8 0,-7 0-7 16,7 0-11-16,0 0-11 0,0 0-13 16,0 0-8-16,0 0-4 0,0 0-7 15,0 0-6-15,0 0-1 0,0 0-1 0,0 0-4 16,7 0-2-16,-7 0 0 0,0-3-1 16,7 3-2-16,-7-4 0 0,6 4 0 0,7-3 0 15,0-1-2-15,0 0-5 0,7-3-15 16,-1 4-38-16,1-4-43 0,0-1-45 0,-1 0-80 15,0 1-123-15,1 0-121 0,-1-1-74 16,-5 4-16-16,-2-3 13 0,-5 0 66 16,-7 3 118-16</inkml:trace>
  <inkml:trace contextRef="#ctx0" brushRef="#br0" timeOffset="199448.96">2995 13621 165 0,'-6'0'302'16,"6"0"30"-16,0 0 8 0,-6 3-56 0,6-3-55 15,0 0-34-15,0 0-17 0,0 0-12 16,0-3-19-16,0 3-23 0,0 0-25 0,0 0-21 16,0 0-15-16,0 0-12 0,0 0-9 15,0 0-5-15,0 0-5 0,0 0-5 0,0 0-5 16,0 0-4-16,0 0-5 0,0 0-1 15,0 0-2-15,0 0-2 0,0 0-1 0,0 0-2 16,0 0-2-16,0 0-3 0,0 3-4 0,0-3 1 16,0 0 0-16,0 0 2 0,0 0 1 15,0 4 0-15,6 3-1 0,-6 1-1 16,0-1 1-16,6 8 0 0,0-1 3 0,-6 5 1 16,8-1 4-16,4 3-1 0,-5 1-2 0,-7 4-3 15,7-4-3-15,-1 1 1 0,1 2-3 16,-1-3 2-16,0 3 2 0,1-2 2 0,-7-5-2 15,7 1 0-15,-7-2-1 0,6 2 1 16,-6-5-2-16,6 1 0 0,-6-5 0 0,7 2 2 16,-7-1-10-16,0 0-23 0,0-7-46 0,7 3-65 15,-7-3-72-15,0-4-64 0,0 3-50 16,6-3-32-16,-6 0-35 0,0-3 21 0,0-4 48 16,0-1 53-16</inkml:trace>
  <inkml:trace contextRef="#ctx0" brushRef="#br0" timeOffset="199712.84">3191 13584 175 0,'0'-8'315'0,"0"1"21"0,0 4 14 16,0-1-99-16,0 4-111 0,0-4-65 0,-7 4-32 15,7 4-20-15,0 0-12 0,7-1-4 0,-7 9 2 16,0-2 1-16,6 0 8 0,-6 6 4 15,7 2 3-15,-1-3-1 0,0 3-3 0,2 0 0 16,-8 1-5-16,6-1-7 0,0 0-4 16,1 0-4-16,0 2 0 0,-1-6-2 0,0 0-1 15,1-3-6-15,-1 4-30 0,1-4-35 16,0 0-41-16,-7-4-45 0,0 4-38 0,0-4-34 16,0 1-42-16,0-5-2 0,-7 5 21 0,0-5 34 15</inkml:trace>
  <inkml:trace contextRef="#ctx0" brushRef="#br0" timeOffset="200738.8">3035 13925 67 0,'-7'0'262'0,"-6"0"24"0,7 0 21 16,-2 0-76-16,8-4-68 0,-6 4-47 16,6 0-25-16,6 0-20 0,-6 0-21 0,8-4-18 15,-2 4-11-15,7-3-7 0,0 0 0 0,0-3 2 16,0 3 2-16,6 0 1 0,1-1 3 15,-1-3 0-15,1-1 1 0,6 1 1 0,0-4 3 16,1 0 1-16,-8 0 1 0,7 1 1 16,0-2-3-16,-6-2-4 0,5 3-6 0,-5 0-5 15,0 0-5-15,-1 3-2 0,1-2-2 16,-8-2 0-16,2 5 2 0,-1 0 2 0,-7 3 3 16,-6 0 2-16,7 1 2 0,-7-1-1 15,0 4-11-15,0 4-9 0,-7-1-11 16,1 5-8-16,-1-1-10 0,-5 4-2 0,-2 3 7 15,8 2 5-15,-7-2 6 0,6 4 4 16,-6 1 9-16,7-1 3 0,0 0-1 0,-2 0 0 16,2 1 0-16,6-1-1 0,-6 1-4 15,6-5-4-15,6-2-5 0,-6-2-1 0,6-3 1 16,-6 0 4-16,8-3 6 0,-2 0 8 0,7-4 8 16,-7 0 6-16,7-4 1 0,0-3 0 15,1 0 2-15,-2-4 4 0,1 0 7 0,-6-4 6 16,6 4 10-16,0-3 11 0,-6-1-1 15,5 1-1-15,-5 2-6 0,0-3-7 16,-1 5-11-16,0-1-12 0,1 4-8 0,-7-1-8 16,0 4-12-16,6 0-12 0,-6 4-5 15,0 0-5-15,7 0 2 0,-7 4 1 0,7 0 10 16,-1 4 7-16,-6-1 3 0,14 0 2 16,-8 0 0-16,0 0-5 0,0-3-8 15,1 3-8-15,6-3-7 0,-6 0-4 0,-1-4-2 16,8 0 5-16,-8 0 5 0,6-4 7 15,-5-3 8-15,6-1 8 0,-6-2 7 0,6-1 5 16,-6-4 13-16,-1 4 11 0,6-4 15 16,-4 1 3-16,-2-1 7 0,0 1 4 15,1 2-6-15,-1-2-7 0,1-1-9 0,-7 4-6 16,7 0-11-16,-7 0-7 0,0 4-6 16,6 0-3-16,-6-1-5 0,0 5-3 0,0 3-6 15,0-4-6-15,0 4-2 0,0 4-4 16,0-1 1-16,0 1 1 0,0 7 5 0,6-4 6 15,0 8 6-15,2-1 6 0,-8 5 4 16,6 3 2-16,0-4 1 0,1 4 0 16,6 0-2-16,-6-3-1 0,-1 2-1 0,0-3 0 15,1 1-1-15,0-2-1 0,-7-1 0 16,6-1-1-16,-6-4 0 0,6 0-3 0,-6-4 1 16,0 0 1-16,0-3-1 0,7-1 5 15,-7 1 7-15,0-1 1 0,-7-3 3 16,7 0-6-16,0-3-3 0,0-1-8 0,-6-3-1 15,6 0-4-15,-6-4-6 0,6 0-3 16,-7-7 2-16,0 4-11 0,7-9-25 0,-6 1-16 16,0-4-16-16,-1 0-12 0,7 1-8 15,-6-5 10-15,6 5 16 0,0-4 23 16,0 3 22-16,6 4 22 0,1 4 13 0,-1 0 10 16,-6 2 1-16,13 2-1 0,-6 4-2 15,-1 2-5-15,0 4-1 0,8 1-4 0,-8 3 2 16,7 3-1-16,1 1 0 0,-8-1 1 15,6 8 1-15,-4-3 0 0,4 6 0 0,-5-2 3 16,-1 2-1-16,8 1 0 0,-8 3-1 16,-6-7 3-16,6 4-1 0,0-4 1 15,-6 0 3-15,0 0 3 0,0-1 7 0,0-2 0 16,-6 0-2-16,6-2-4 0,-6 2-14 16,0 0-17-16,-1-1-25 0,0-4-26 0,7 1-24 15,-6 0-38-15,-7-1-50 0,7-3-48 16,6 0-11-16,-8-3 5 0,2-1 17 15</inkml:trace>
  <inkml:trace contextRef="#ctx0" brushRef="#br0" timeOffset="201312.8">4070 13581 143 0,'0'-5'232'16,"6"-2"9"-16,1 7-45 0,-7-3-73 15,7 3-51-15,-7 3-26 0,0 1 2 0,6-1 13 16,-6 8 13-16,6 0 6 0,1 0 17 15,0 4 9-15,-1 4-6 0,1-5-12 16,-1 8-12-16,0 0-10 0,8-4-18 0,-8 8-17 16,0-4-13-16,2 0-8 0,-2 0-5 15,7-3-5-15,-7 2-2 0,1-3 2 0,-1-2-1 16,1 1-3-16,-1-5 2 0,0-1-1 16,-6 0 0-16,8 0-4 0,-8-8 0 15,6 5 2-15,-6-4-1 0,0-4-12 0,0 0-21 16,0 0-20-16,-6-4-13 0,-2 0-11 15,8-3-7-15,-6-4 2 0,0 0 17 0,-1-3 14 16,-6-6 5-16,7 2 3 0,-7-4-1 16,7 1 5-16,-8-5 0 0,8 1 8 0,-1-1 18 15,-6 0 17-15,13 0 19 0,-6 4 13 16,6 0 12-16,0 4 4 0,6 0 0 0,-6-2 3 16,6 6 4-16,1 0 1 0,6 3 1 15,-7-1-1-15,8 6-2 0,-8-2-6 0,7 5-7 16,0-1-8-16,0 4-3 0,1 4-3 15,-2-1-5-15,8 1-4 0,-7 3-2 16,0 0-3-16,6 5-1 0,-5-2-1 0,-8 1 2 16,7 3 3-16,-7-2 0 0,8 3 4 15,-14-4 2-15,6 4 1 0,-6-4-3 0,0 3-1 16,0-3 0-16,-6 0-1 0,-1 0-2 16,0 0 2-16,-6 0 1 0,1-4-3 15,5 5-3-15,-6-9 1 0,0 4-3 0,0 1-2 16,0-4-4-16,7 3 1 0,-8-4-2 0,8 1-2 15,0-4-4-15,-2 4-11 0,8-4-17 16,-6 0-25-16,6 3-32 0,0-3-32 0,0-3-25 16,0 3-10-16,6 0-3 0,-6 0 1 15,8-4 0-15,-2 4-33 0,0-4-21 16,8-2-6-16,-8 2 6 0</inkml:trace>
  <inkml:trace contextRef="#ctx0" brushRef="#br0" timeOffset="201557.81">4474 13536 104 0,'0'0'328'0,"0"0"26"0,0 0 21 0,0 4-57 15,0-4-114-15,0 0-85 0,6 0-41 16,-6 4-23-16,0-1-14 0,7-3-8 0,-7 7-6 15,6-3-5-15,-6 4-4 0,7-5-5 16,-1 9-9-16,1-9-11 0,0 8-25 16,-1-5-52-16,-6-2-73 0,6 4-63 0,1 0-85 15,-7-5-45-15,0 4-7 0,0-7 36 16,0 4 63-16</inkml:trace>
  <inkml:trace contextRef="#ctx0" brushRef="#br0" timeOffset="201742.64">4493 13433 16 0,'-6'-7'362'16,"-1"-4"50"-16,1 0 52 0,-1 5 40 15,7-2-134-15,-6 0-111 0,6 1-63 0,0 3-43 16,-6-3-50-16,6 4-40 0,-8 3-28 16,8-4-20-16,0 4-20 0,0 0-44 0,0-4-70 15,0 8-78-15,0-4-86 0,0 4-90 16,8-1-79-16,-8 4-7 0,0 1 38 15,6-1 66-15</inkml:trace>
  <inkml:trace contextRef="#ctx0" brushRef="#br0" timeOffset="202569.64">4682 13511 104 0,'0'7'267'15,"6"0"20"-15,1 1 28 0,0-1-87 16,-1 0-79-16,1 0-35 0,-1 5-9 0,-6-5-11 15,7 4-22-15,0 0-13 0,-1-5-8 16,0 6-10-16,-6-4-10 0,6 2-7 0,2-2-3 16,-8 0-4-16,6-1-3 0,-6-4-4 15,6 1-4-15,-6 0-1 0,7-1-1 0,-7-3 7 16,0 0 9-16,0 0 18 0,6 0 26 16,-6-3 15-16,7-1 11 0,-7 0-1 15,7-3-8-15,-1-4-18 0,0 3-26 0,0-2-19 16,2-6-17-16,-2 6-12 0,0-1-5 15,1 0-7-15,6 0-2 0,-6 3 1 0,-1 1 1 16,8 0 4-16,-8 3 1 0,6 4 5 16,2 0 2-16,-8 0 3 0,7 4 1 0,1 0 3 15,-2-1 1-15,2 4 0 0,-2-3 3 16,1 4 0-16,1-5 0 0,-2 1-1 16,8-1 2-16,-14 2 1 0,14-5-3 0,-13 0-1 15,5-5-5-15,2 2-6 0,-2-4-8 16,-5-1-12-16,0 0-4 0,6-2-1 0,-7-1 0 15,0 0 5-15,-6 0 7 0,7 0-3 16,-7 0-10-16,0 1-24 0,0-2-28 16,-7 1-17-16,1 0-12 0,0 3-3 0,-1 5 7 15,1-1 22-15,-1 1 29 0,0 6 12 0,1 1 17 16,-7-1 12-16,6 5 10 0,1 3 4 16,0 0 3-16,6 1 5 0,-7 2 0 15,7 4 0-15,0-3 2 0,0 3 2 0,7-4 2 16,-7 1 7-16,6 0 7 0,0-1 10 15,8-3 4-15,-8 1 13 0,0-5 15 0,8 0 6 16,-1-3 10-16,-1-4 1 0,2 0 7 16,-2-4-7-16,2 0-7 0,-1-3-6 0,6-4-9 15,-6-1-3-15,7 2 0 0,-7-5-1 16,6 5-2-16,1-6-7 0,-7 2-8 16,0-4-14-16,0 3-16 0,0 1-14 0,0 0-10 15,-6 2-5-15,-1 1-2 0,0 3-5 16,-6 1-4-16,8 3-4 0,-8 4-2 15,6 0-1-15,-6 0 3 0,0 8 5 0,6 0 9 16,-6-2 8-16,0 5 8 0,0 4 5 16,7-4 0-16,-7 4 4 0,6 0 2 0,1-1 2 15,-7-3-1-15,6 4 0 0,-6-4 3 16,7-3 1-16,-1-2 1 0,0 2 5 16,2-5 10-16,-2-3 10 0,7 0 8 0,-7-3 9 15,7-1 6-15,0-3 0 0,1-1-7 16,5 1-3-16,-6-4-6 0,0 0-8 0,0-3-4 15,6 3-8-15,-5-4-4 0,5 0-7 16,-6 0-4-16,0 4-3 0,1-3-1 0,-2 6 0 16,1 1 2-16,-6 0 2 0,-1 3 2 15,7 4 4-15,-7 0 3 0,2 0 5 16,-2 4 2-16,0 3 5 0,0 33 0 0</inkml:trace>
  <inkml:trace contextRef="#ctx0" brushRef="#br0" timeOffset="205856.94">1100 11782 63 0,'0'0'127'15,"0"3"-28"-15,0-3-25 0,0 0-19 0,0 0-13 16,0 4-9-16,-6-4-8 0,6 0-4 0,0 0 0 16,0 0 0-16,0 0 3 0,0 4 4 0,0-4 3 15,0 0 2-15,0 0 0 0,0 0 0 16,0 0-3-16,0 3-4 0,0-3-5 0,0 0-6 15,0 0-5-15,0 4-3 0,0-4-4 0,0 7 0 16,0-3 11-16,0 3 13 0,6 5 8 0,-6 2 11 16,7 0 6-16,-7 4 3 0,6 1 2 15,0 3 4-15,2-4 2 0,4 4-6 0,-5 0-2 16,-1 4-4-16,7-4-12 0,-6 0-17 0,-1-4-9 16,0 1-6-16,2-1-4 0,-2 0-1 0,0-3 0 15,-6-4-1-15,7 0 1 0,-7-1 0 16,7-2 1-16,-7-4-1 0,0 3 2 0,0-4 2 15,0-3 4-15,0 4 16 0,0-4 13 0,0 0 7 16,0 0 4-16,0-4-1 0,0 1-2 16,0 0-16-16,-7-5-14 0,7 0-9 0,-7-2-4 0,7 2-3 15,-6-3-5-15,0 1-1 0,-2-6-4 16,2 2-5-16,0 0-11 0,-1-1-10 0,1-3-7 16,-7-2-10-16,6 3-7 0,-5-5-1 0,-2 0 6 15,1-4 4-15,0-3 2 0,0 3 2 16,0-7 1-16,0 5 4 0,0-6 4 0,0 5 7 15,0-5 6-15,7 5 14 0,-8 0 15 0,8 0 22 16,0 3 13-16,-2 4 20 0,2-4 9 16,6 5 3-16,-6 2-6 0,6 1-13 0,0-1-10 15,0 2-16-15,6 1-12 0,-6 2-6 0,6 3-3 16,2 0-4-16,-2-1-5 0,0 6 0 0,8 2 0 16,-8-3 1-16,7 4-1 0,-7-2 1 15,8 5 1-15,-2 0 1 0,2 0-1 0,-1 0 1 16,6 8 1-16,-6-5-1 0,1 5 2 0,5-2 2 15,-6 6 1-15,0-1 2 0,-1 0-3 0,2 3 2 16,-1-3-1-16,0 5-2 0,-7-6 0 0,7 5 0 16,-13 0 2-16,7 2 0 0,-7-1 0 15,0-2 0-15,-7 1-2 0,1 3-2 0,-1-3 0 16,1 0-2-16,-7 3-1 0,0-3 0 0,-1-1-8 16,2 1-22-16,-8-1-37 0,7-3-44 15,1 0-52-15,4 1-58 0,-4-5-58 0,-1 0-12 16,6-3 19-16,1 0 37 0</inkml:trace>
  <inkml:trace contextRef="#ctx0" brushRef="#br0" timeOffset="207150.24">1491 11932 15 0,'0'7'230'0,"0"4"14"0,0-7 5 16,0 3-83-16,0-3-68 0,0-4-45 0,0 3-24 16,7-3-14-16,-7 0-6 0,0 0 1 15,6-3 1-15,0-1 2 0,1 0 9 0,-1-3 4 16,1-4 9-16,0 4 8 0,-1-4 8 16,8 0 7-16,-8-1 1 0,0 1 10 0,0-3 5 15,1 3 3-15,0-4-4 0,-7 1-3 0,6-5-7 16,1 5-11-16,-7-1-13 0,0 1-17 0,0-1-8 15,0 0-6-15,-7 0-1 0,7 4-7 0,-6 0-1 16,-1 4-1-16,0 0-3 0,1 3-2 16,6 0-4-16,-12 4 2 0,4 4 1 0,2 0 0 15,0 3 0-15,-1 4 2 0,0 0 1 0,1 3 0 16,6 5 0-16,-7 4 2 0,7-2 3 16,0 1-3-16,0 0 2 0,0 3-1 0,7 1 3 15,-1-4-1-15,1 0-3 0,6-3 1 0,-7-1-2 16,8 0 2-16,-2-7-1 0,2 1-1 15,-1-2 3-15,7-6 0 0,-8-1 2 0,8-3 1 16,-1-3 2-16,7-5 1 0,-6 2 0 16,-1-6 2-16,1 1-1 0,6-7 2 0,-6 3 5 15,-1-3 6-15,-6 0 10 0,6 0 6 0,-5-1 1 16,-1-3 2-16,0 4-4 0,-7 0-7 16,-6-1-21-16,7 5-20 0,-7-1-9 0,-7 0-11 15,7 4-9-15,-6 4-5 0,-1 3 6 16,1 4 10-16,-1 0 5 0,1 4 6 0,-1 7 4 15,-6 0 4-15,7 0 4 0,-1 4 4 0,0-1 1 16,7 5-1-16,-6-1 0 0,6 0 3 16,0 1-2-16,0-5 1 0,0 4 1 0,6-3-1 15,-6 0 1-15,7-4-1 0,0 0 1 16,-1 0-2-16,0-8-2 0,1 5 1 16,6-5 2-16,-6-3 3 0,-1 0 0 0,1-3 1 0,6-2 3 15,-7-1 3-15,8-2 4 0,-8 1 1 16,0 0 2-16,7-4 5 0,-6 0 3 15,0 3-2-15,-1-3-2 0,0 1-2 0,-6 2-1 16,6-3-5-16,-6 3-8 0,8 5-3 0,-8-1-4 16,6 0-3-16,-6 4-4 0,0-3-1 15,6 6 2-15,-6-3 4 0,7 4 0 16,0 0 0-16,-1 4 4 0,-6-5 1 0,13 4 0 16,-7 0 2-16,1-2 1 0,0 2 0 0,-1-4 1 15,0 1-1-15,1 0 0 0,-7-1-1 16,7-3 1-16,-1 0 3 0,1 0 0 0,-7-3 1 15,6-1-1-15,0 0 1 0,1-2-1 16,6-3-2-16,-7-2 0 0,2 0 2 0,4 0-1 16,-5-3-1-16,6-4 0 0,-7 3-1 0,7-3 1 15,1 0 0-15,-2-1-1 0,-5 1-1 16,6-1 0-16,0 1 0 0,0 4 0 16,0-2-3-16,-7 2 1 0,8 3 2 0,-8 4 0 15,7-4 0-15,-7 3 0 0,1 5 1 0,-7-4 1 16,7 3 2-16,-7 0 7 0,6 4 16 15,-6 0 20-15,0-4 26 0,0 4 24 0,0 0 16 16,0 0 13-16,0 0-5 0,0 0-14 16,0 0-20-16,-6 4-22 0,6-4-20 0,-7 0-19 15,7 0-13-15,-7 0-7 0,1 4-4 0,-1-4-2 16,1 4-1-16,0 3 1 0,-8-4 0 16,8 5-1-16,0 3 1 0,-8 0-1 0,8 4-2 15,-7-1 2-15,7 1-1 0,-1 3 2 16,0 4 0-16,1 0-1 0,6-3 3 0,0 2-2 15,0 2 1-15,6-2-1 0,-6-3 0 0,7 1 0 16,6-5-3-16,-7 1 0 0,7-4 1 16,1-3-2-16,-2-1 1 0,8 0 0 15,-7-7 1-15,7 0 2 0,0 0 0 0,-2-3 1 16,2-5 1-16,-1 5-2 0,1-8 2 0,6 3-1 16,-6-2-1-16,-1-6 1 0,1 5 2 15,-7-7 3-15,7 4 0 0,-8-4 2 0,2 3 0 16,-2-3 2-16,-5 3 0 0,0-4-1 15,-1 5-1-15,-6-1-3 0,7 4 1 0,-7 0 1 16,0 4-2-16,0 3 1 0,-7-3-2 0,7 7 0 16,0 0-2-16,-6 0-2 0,-1 7-3 15,0 0 0-15,7 4-1 0,-6 0 4 16,6 4 0-16,-6 3-1 0,6 1 1 0,6-1 0 16,-6 0 0-16,6 1 0 0,1-5-3 0,0 1 2 15,6-4 0-15,-1-3-3 0,2-2 1 16,5-2 0-16,1-4-11 0,0 0-26 0,-2-7-67 15,9-1-89-15,-1-3-92 0,0-3-91 16,0-1-76-16,0-3-21 0,-7 3 43 0,8-3 77 16</inkml:trace>
  <inkml:trace contextRef="#ctx0" brushRef="#br0" timeOffset="210437.78">3315 11287 9 0,'-7'3'197'0,"0"1"9"0,-5-1-21 15,5 1-57-15,0-4-44 0,1 4-18 0,-1-4-9 16,7 4-2-16,-6-4 1 0,6 4 0 0,-6-4-3 16,6 0-3-16,-7 0-1 0,7 0 2 15,0 0 0-15,0 0-5 0,0 0-5 0,0 0-5 16,0 0-10-16,0 0-6 0,0 0-8 0,0-4-4 16,7 4-5-16,-7 0-2 0,6-4-1 15,0 0-2-15,1-3 1 0,6 3 1 16,-6-3 4-16,5 0 0 0,2-1 3 0,5 2 3 15,-6-6 0-15,0 5-1 0,7 0-4 0,-7-4-3 16,0 3-3-16,0 1 0 0,-1 4 0 16,-4-5 1-16,4 4 0 0,-5 0 3 0,-1 1 2 15,-6 3 2-15,0-3 4 0,7 3-1 16,-14 0-1-16,7 3-3 0,-6-3-3 16,-1 3-6-16,-5 5-1 0,-8 0-2 0,7-1 3 15,-7 4 1-15,0-4 0 0,-6 4 3 16,7 0-1-16,-1 0-2 0,-6 0 2 0,7 3 0 15,-1-3 2-15,0 1-1 0,1-5 0 16,6 4 1-16,0-3-2 0,1-1-1 0,4 0-2 16,2-3-1-16,6-1-1 0,0-3 2 0,0 4-1 15,6-4 4-15,2 0 2 0,-2-4 3 16,7 1 2-16,0-1-2 0,6-3 0 16,-5 0-1-16,5-1-4 0,0 0 0 0,8-2-2 15,-8 2-2-15,0 0 2 0,-6 1-3 0,7 4 0 16,-6-1-2-16,-2 0-2 0,1 4-4 15,0 0-3-15,-6 0-2 0,-7 4 0 0,6 3 1 16,-6 0 3-16,-6 1 6 0,6 7 1 16,-7 0 4-16,-6-1 1 0,7 5 4 0,-7-1 1 15,-1 0 1-15,2 0 0 0,5 1 0 16,-6-1-2-16,6-4-1 0,1 2-1 0,0-2-1 16,-1 1-1-16,7-4 4 0,-7 0 2 15,7-5 0-15,7 6 2 0,-7-8 0 0,7 3 3 16,-1-4-1-16,0 1 1 0,7-4 2 0,1 0 3 15,-2 0 1-15,8-4-2 0,-7 1-2 16,7-1-3-16,0 1-3 0,-1-5-11 16,-6 5-23-16,6-2-37 0,-5 2-41 0,5 0-43 15,-12-1-50-15,5 4-61 0,-5-4-14 16,-1 4 18-16,8 0 31 0</inkml:trace>
  <inkml:trace contextRef="#ctx0" brushRef="#br0" timeOffset="-214062.07">2123 6968 1 0,'0'0'92'0,"0"0"-24"15,0 0-18-15,0 0-10 0,0 0-5 0,0 0 1 16,0 0 2-16,0 0-2 0,0 0 2 0,0 0 4 15,0 0 2-15,0 0 3 0,0 0 4 16,0 0 3-16,0 0 1 0,0 0 2 16,0 0 2-16,0 0-2 0,0 0-5 0,0 0-7 15,0 0-6-15,0 0-9 0,0 0-6 0,0 0-7 16,0 0-4-16,0 0 0 0,0 0-3 16,0 0 1-16,0 0-2 0,0 3 2 0,0-3-2 15,0 0-1-15,0 0-1 0,0 0-1 16,0 0-3-16,0 0-2 0,0 0 0 0,0 3-3 15,0-3 0-15,0 0 0 0,0 0-2 16,0 0 0-16,0 5 0 0,0-5 3 0,0 0 0 16,0 3 0-16,0 1 1 0,6 3 4 0,-6-3 1 15,0 4 1-15,6 2 7 0,-6 0 7 16,8 6 8-16,-8-2 4 0,6 1 2 0,0 0 2 16,-6 3-4-16,7 1-7 0,-1 2-6 15,-6-3-6-15,7 1-4 0,-7 0-1 0,6-1-3 16,-6-4 0-16,7 5-4 0,-7-8 0 0,6 3 0 15,-6-3-1-15,6 0-1 0,-6-3 0 16,0 2-1-16,0-2-1 0,8 0 1 16,-8-4-15-16,6 2-28 0,-6-2-39 0,0-4-39 15,6 4-47-15,-6-4-65 0,0 0-24 0,0 0 9 16,0-4 27-16</inkml:trace>
  <inkml:trace contextRef="#ctx0" brushRef="#br0" timeOffset="-213358.23">2149 7034 44 0,'-6'-12'196'0,"6"5"10"16,-8 0-29-16,2-1-65 0,6 1-42 16,-6 0-21-16,6 0-7 0,0 2-7 0,0-1-2 15,0 2-3-15,0-3-2 0,6 3-2 16,-6-3-3-16,6-1-1 0,2 1 0 0,4 3 4 15,-5-3 3-15,-1 0 2 0,7 0 2 16,0 3 2-16,-7-3-2 0,8-1-6 0,-1 4-5 16,0 0-2-16,0-2-6 0,-7 6-3 15,8-4-2-15,-2 0 0 0,-5 4-3 0,6 0 1 16,-7 0-4-16,7 4 0 0,-6 0 0 0,6 2-1 16,-7 2 1-16,2 0-2 0,-2-1 5 15,-6 4-1-15,6 0 0 0,-6 3 0 0,0-2 0 16,0 2-1-16,0 1-4 0,0-1-1 15,-6 1 0-15,0-1 1 0,-2 1 0 0,2 0-1 16,0 0 2-16,-1-1 0 0,-6-3 0 0,6 0-1 16,1 0 0-16,0-3 1 0,-1-1 0 15,0 1 0-15,1-5 1 0,6 0-1 0,-6 1 2 16,6 0-2-16,0-1-4 0,-7-3-1 16,7 0-1-16,0 0-1 0,7-3 1 0,-7 3 1 15,6-4 4-15,-6 0-1 0,6 1-2 16,1-5 1-16,0 5-1 0,-1-1-1 0,0-3-3 15,1 3 5-15,6-4 0 0,-6 5 1 16,-1 0 1-16,8-1 0 0,-8 0 1 0,6 4 0 16,-5 0 1-16,6 0-2 0,0 0 0 0,-7 0 1 15,8 4 0-15,-1 3 0 0,0 0 1 16,-7 1 1-16,7 3-1 0,-6 0 1 0,0 0 1 16,-1 3 1-16,0-2-1 0,1 2 0 15,-7 1 2-15,0-1 0 0,0 1-1 0,0 0-1 16,-7-1 1-16,1-3 0 0,0 3 2 15,-1-2 4-15,-6 2 3 0,6-2 3 0,-5-1 1 16,-2 0 3-16,8 0 10 0,-8-4 3 0,2 0 5 16,5 1 15-16,-6-4 8 0,0-1 4 15,7 1 2-15,0-1 5 0,-2-3 0 16,2 0-13-16,0 0-9 0,-1 0-10 0,7 0-12 16,0-3-17-16,-7 3-8 0,7-4-7 0,0 1-3 15,0 3-11-15,0-4-25 0,0 4-31 16,0-4-37-16,7 0-39 0,-7 0-40 0,0 4-34 15,7-3-28-15,-7 3-43 0,0-4-3 16,6 1 21-16,0 3 30 0</inkml:trace>
  <inkml:trace contextRef="#ctx0" brushRef="#br0" timeOffset="-212996.09">2481 6869 204 0,'0'-12'331'0,"0"2"20"0,0 2 10 0,0 1-111 16,0 0-113-16,0 4-63 0,0-1-36 16,0 0-20-16,0 4-11 0,0-4-7 0,0 4-1 15,0 0-3-15,7 4 1 0,-7 0 2 0,6 0 2 16,-6 2 6-16,6 5 10 0,8 4 12 15,-8 0 8-15,7 3 5 0,-7 4 2 0,8 4-2 16,-2-1-9-16,2 1-10 0,-2 3-7 16,-5 4-6-16,6-3-3 0,0-2-3 0,-7 3-1 15,8-7-2-15,-8 2 0 0,7 0-1 0,-6-4 0 16,-1-3 0-16,1-1-2 0,-1-4 2 16,1 1-6-16,0-4-27 0,-1 0-34 0,0-3-41 15,0-1-41-15,-6 0-36 0,8-3-26 16,-8-4-5-16,6 3 3 0,0-3-3 0,-6-3-2 15,0-1 11-15,7 0 19 0</inkml:trace>
  <inkml:trace contextRef="#ctx0" brushRef="#br0" timeOffset="-212811.02">2780 7210 147 0,'0'-7'231'16,"0"-1"16"-16,6 0-56 0,-6 4-57 0,0 4-40 16,0-3-28-16,8 3-14 0,-8 3 7 15,0 1 12-15,6 4 8 0,0 0 6 0,-6 2 13 16,7 1 0-16,0 0-13 0,-1 0-18 15,1 0-14-15,-1 0-10 0,-6-4-14 0,6 4-10 16,1-4-10-16,0 5-7 0,-7-5-2 16,6 0-20-16,-6 1-47 0,6-4-61 0,-6 0-57 15,7-1-61-15,-7 0-72 0,0-3-19 0,-7 0 28 16,7-3 49-16</inkml:trace>
  <inkml:trace contextRef="#ctx0" brushRef="#br0" timeOffset="-212644.11">2768 7034 177 0,'0'-9'279'0,"-7"-1"28"0,7 3-23 0,-7-1-85 15,7 1-65-15,0 3-41 0,0 1-37 16,-6 3-29-16,6-4-22 0,0 4-29 0,0 0-32 16,0 4-42-16,6-4-39 0,-6 3-47 15,0 1-65-15,0 0-16 0,7-1 9 0,-7 2 29 16</inkml:trace>
  <inkml:trace contextRef="#ctx0" brushRef="#br0" timeOffset="-212226.29">3048 6968 19 0,'6'0'197'0,"-6"0"8"16,0 0-21-16,0 3-65 0,0-3-50 15,-6 3-26-15,6 2-6 0,-7 2 4 0,1 0 5 16,-1 0 9-16,-6 1 10 0,7 3 3 16,-2-5-2-16,-4 10-6 0,6-5-5 0,-1 0-4 15,-6 4-8-15,13-4-3 0,-7 3-5 16,1-3-5-16,0 0-4 0,6 1-4 0,0-2-2 16,0-3 1-16,0 4 5 0,6-3 11 0,-6-4 12 15,6 2 7-15,7-2 7 0,-6 0 4 16,6 0 1-16,-1 0-5 0,-4-4-7 15,4 4-2-15,2-4-5 0,-1 0-3 0,-1 0-6 16,2 3-6-16,-2-3-7 0,-5 4-8 0,6-4-5 16,-6 3-5-16,-1-3-2 0,0 4 3 15,1-1 4-15,0 1 3 0,-7 0 1 0,0-1 2 16,0 4 2-16,0-3-3 0,0 4-4 0,-7 3-3 16,0-4-5-16,1 4 0 0,0-4-1 15,-7 4-3-15,6 1-1 0,-6-6-5 16,7 6-22-16,-8-4-35 0,8-2-57 0,0 2-57 15,-7-5-56-15,6 5-53 0,0-8-41 0,1 3-37 16,0-3 16-16,6-3 38 0,0-1 48 16</inkml:trace>
  <inkml:trace contextRef="#ctx0" brushRef="#br0" timeOffset="-211790.61">3334 6979 18 0,'6'-11'269'16,"1"3"22"-16,0 1 14 0,-1 0-46 0,-6-1-81 16,6 5-64-16,-6-1-36 0,-6 4-23 0,6-4-17 15,-6 4-18-15,-1 0-15 0,0 4-8 16,1 0-1-16,-7-1 2 0,7 1 3 0,-8 4 2 16,2-5 4-16,5 4 2 0,-6 1 1 0,0-2 0 15,7 2 1-15,-8-1-2 0,8 1-1 16,-8 0-3-16,8-2-1 0,0 5-1 15,6-2-1-15,-7-3-1 0,7 2-2 0,0-1-2 16,0 0 0-16,0 1 0 0,7-5 5 0,-1 5 9 16,0-1 10-16,2-3 5 0,4 3 8 15,-5-3 6-15,6 2 0 0,0-2 6 0,0 0 0 16,0 0 6-16,0 3-3 0,0-3-4 16,0-1-2-16,0 5-11 0,0-5-7 0,1 1-5 15,-2 3-2-15,1-4 5 0,-6 5 3 16,-1 0 5-16,7-1 5 0,-7-4 5 0,-6 5 7 15,8 4 2-15,-8-5 0 0,0 0-1 16,0 4-3-16,0-4-4 0,-8 8-14 16,2-4-8-16,0 0-7 0,-1 3-6 0,-6-3-6 15,7 1-9-15,-7-2-17 0,7 2-50 0,-8-2-70 16,8-2-90-16,-8 3-100 0,8-4-88 16,-1-4-29-16,1 1 24 0,0-4 56 0</inkml:trace>
  <inkml:trace contextRef="#ctx0" brushRef="#br0" timeOffset="-201446.47">1875 4463 78 0,'0'3'95'15,"0"-3"-36"-15,0 0-24 0,0 0-11 0,0 0-4 16,0 0 5-16,0 0 2 0,0 0 8 16,0 0 5-16,0 0 5 0,0 0 1 0,0 0 1 15,0 0 4-15,0 0 1 0,0 0 2 16,0 0 2-16,0 0 2 0,0 0-2 0,0 0-3 16,0 0-4-16,0 0-3 0,0 0-5 0,0 0-3 15,0-3 0-15,0 3 3 0,0 0 5 16,0 0 7-16,0 0 6 0,0 0 7 15,0 0 6-15,0 0 5 0,0 0 7 0,0 0 4 16,0 0 5-16,0 0 3 0,0-4 2 0,0 4 0 16,0 0 0-16,0 0-4 0,-6 0-2 15,6 0-2-15,0 0-8 0,0-4-6 0,0 4-9 16,0 0-7-16,0 0-7 0,0 0 0 16,0-4-2-16,0 4 3 0,0 0 3 0,-7 0 3 15,7 0-1-15,0 0-2 0,0-4-6 16,0 4-9-16,0 0-10 0,0 0-10 0,-7-4-7 15,7 4-6-15,-6-3 4 0,6-1 3 16,0 1 4-16,-6 3 6 0,6-4 4 0,-7 0 1 16,0 0-7-16,7 1-4 0,-6-1-5 0,0 4-6 15,6-4-4-15,-7 1 0 0,1 3-2 16,6-4-2-16,-7 4-3 0,0 0 2 0,7 0-4 16,-6 0-5-16,6 0 0 0,-6 0 1 0,6 0 2 15,-8 4-1-15,2-4 0 0,6 3 0 16,-6 1 5-16,0 0-5 0,6 3 0 15,-7-3 3-15,0 3-2 0,7-3 1 0,-6 3-5 16,6 1 2-16,0 0 2 0,0-2-2 0,0 2 2 16,0-2 2-16,6 6-2 0,-6-5 5 15,7 5-3-15,0-6 2 0,-1 5-3 0,6 0 1 16,-4-3 1-16,4-1-1 0,2 4 0 16,-1-4 3-16,-1 0 1 0,2 0 0 0,-2 2 0 15,2-2 1-15,-1-3 0 0,6 2-2 0,-6-2 4 16,1 0-2-16,-2 4 0 0,1-5 0 15,1 1 1-15,-2-1 0 0,-6 2-2 0,8-2 0 16,-8 0 0-16,1 5 1 0,-7-5-3 16,7 0-1-16,-7 1-3 0,0 0 2 0,6 0-1 15,-12 0-2-15,6 3 1 0,-7 0 6 16,0 0 0-16,1 1 0 0,-8 2 0 0,2 2 1 16,6-5 2-16,-8 4 0 0,1 1-1 15,1-5 1-15,-2 4 0 0,1-4-1 0,0 0 0 16,7-3-2-16,-7 3 1 0,6-3 0 15,0 0 0-15,1 0-1 0,0-4-5 0,-1 0-19 16,7 3-25-16,0-6-38 0,0 3-77 0,0-4-101 16,0 0-97-16,7 0-101 0,-1-3-51 15,0 0-4-15,8-1 55 0,-8 1 92 0</inkml:trace>
  <inkml:trace contextRef="#ctx0" brushRef="#br0" timeOffset="-190690.32">4226 4685 127 0,'-6'0'205'15,"6"0"4"-15,-7 0-71 0,1 0-59 0,-1 0-39 16,7 4-21-16,-6-4-13 0,-1 4-5 15,1-4 0-15,6 3 0 0,-6 1 2 0,-2-1 1 16,2 1 2-16,6 0 0 0,-6-1 3 16,6 1 5-16,-7 3 3 0,0-2 1 0,7 2 2 15,-6 0 1-15,6 0 0 0,-6 1-1 16,6-1-2-16,-7 0-1 0,7 1-1 16,0-1-1-16,0 0 3 0,0 4 2 0,0-3 0 15,7 2 1-15,-7 1 1 0,6 0 2 16,-6 0-5-16,6 1-4 0,8 2 2 0,-8-2 5 15,0-2 0-15,8 5 1 0,-1-4 0 16,-7 0 1-16,7 0-3 0,0 3-5 0,7-6-5 16,-7 2-1-16,0 2-5 0,0-2-2 15,0 1 0-15,0-2-2 0,0-2 2 16,0 3-1-16,-7-6-1 0,7 3 2 0,-6 1-1 16,-7-5 4-16,7 5 6 0,-7-5 10 15,0 1 13-15,0 0 7 0,0 3 6 16,-7-3 0-16,7 2-3 0,-7-1-12 0,-6 2-11 15,7 0-9-15,-7 0-12 0,6 1-17 16,-5-5-29-16,-2 5-26 0,1-2-31 0,1 2-29 16,-2-4-28-16,2 4-15 0,4-5-14 15,2 1-37-15,0-1 0 0,-1 1 11 0,7-4 22 16</inkml:trace>
  <inkml:trace contextRef="#ctx0" brushRef="#br0" timeOffset="-189236.34">4487 4891 130 0,'0'-5'283'0,"0"-2"4"0,0 4 2 16,0-1-103-16,-7 4-101 0,7-3-57 0,-6 3-23 16,6 3-5-16,-7-3-2 0,7 4-2 15,-6-1-1-15,6 4 2 0,0-2-1 0,0 2 0 16,0 0 0-16,0 4 3 0,6-3-3 15,1 2-8-15,-1 1-10 0,1 0-3 16,6 0-5-16,-7-3-5 0,8-1 1 0,-8-4 5 16,7 1 8-16,0 0 4 0,-7 0 6 15,7-4 4-15,1-4 4 0,-2 4 3 16,-4-4 1-16,4-3 2 0,1 0-1 0,-6-1 5 16,-1 1 3-16,7-3 7 0,-7 2 3 15,2-3 3-15,-2 0 3 0,0 4 1 0,-6-4-3 16,6 7-6-16,-6-3-5 0,7 2-3 15,-7 2-6-15,0-1-4 0,0 4-2 16,7 0-1-16,-7 0-1 0,6 4 1 0,1-1 1 16,6 6 0-16,-6-6 1 0,5 8 2 15,8-4 0-15,-7 1-1 0,0 2 0 0,6-6 0 16,1 3-2-16,-7-2 0 0,7-5 0 16,-8 0-1-16,8 0 1 0,-7-5-1 0,0 2-1 15,0-5-3-15,-7-2-4 0,8 2 0 16,-8-6 0-16,0 3 3 0,2-4 2 15,-2 0 12-15,-6 0 11 0,6-3 14 0,-6 4 6 16,-6-1 1-16,6-3 1 0,-6 3-1 16,-2 0-10-16,2 1-11 0,0-2-11 0,-8 2-6 15,8 3-5-15,0 0-2 0,-1 4 0 16,1-1 2-16,-1 1 2 0,0 4 3 16,1-1 0-16,6 0-4 0,-6 4 0 0,6 0-1 15,0 4 1-15,0 3 0 0,6 0 1 16,-6 5 3-16,6 2-3 0,8 1 1 0,-8 4 1 15,7 2 1-15,-7 1 0 0,8 4 0 16,-2-1 2-16,8 4 0 0,-7-3-1 16,1 4 0-16,-2-1 0 0,2-3-1 0,-2 3 0 15,8-7 0-15,-13 0-1 0,5 0 1 16,-5-7 0-16,0 3 2 0,-1-8-1 0,0 2 2 16,-6-1 2-16,7-3 2 0,-7-5-2 15,0 4 3-15,-7-7 1 0,7 4 0 0,-6-4 1 16,0-4-1-16,-1 4 4 0,-6-7-1 15,7-1 0-15,-7-2-2 0,-1-6-2 16,8 2-1-16,-8-4-6 0,8-4-2 0,-6 1-5 16,-2-5-2-16,1-5-5 0,7 6-1 15,0-4-2-15,-8 4-1 0,14-1-1 16,0 0 5-16,0 5 1 0,0 2 4 0,6 1 1 16,2 0 1-16,4 2 4 0,-5 6-2 15,6-2 1-15,0 5 1 0,-1 0-1 0,2 3 1 16,-1 4 0-16,0 0-1 0,0 4 1 15,7-1-1-15,-8 4 0 0,-5 2 1 0,6 5-2 16,0-3 1-16,-7 4-3 0,1-1-1 16,-7 1 0-16,7 0-1 0,-7-1 1 15,0 1 2-15,0-5 5 0,-7 6 6 0,0-6-1 16,1 2 3-16,0-1 6 0,-1 0 3 16,-6-4 5-16,6 0 10 0,-5 0 24 0,5-3 14 15,0 0 4-15,1-1 3 0,0-3 2 16,-1 5-4-16,1-5-16 0,6 0-14 0,0 0-15 15,0 0-14-15,0 0-11 0,0 0-10 16,6-5-11-16,-6 5-3 0,7 0 6 0,-1-3 5 16,0 3 1-16,8-4 0 0,-2 0 5 15,-5 4 0-15,6-3-1 0,6-4 2 0,-5-1-4 16,-2 1 4-16,8-4 0 0,-7-1 1 16,0 2-1-16,6-5-2 0,-5 0 4 15,-1 1-4-15,0-4 0 0,0 3-2 0,0-3 1 16,-6 3 2-16,-1-4 0 0,0 5-1 15,1-1-1-15,-7 4-2 0,0 0-7 16,0 4-5-16,0 0-9 0,0-1-6 0,-7 4-5 16,7 0-2-16,0 4 0 0,-6 0 6 15,6 4 8-15,-6 4 6 0,6-1 5 0,0 4 4 16,0 0-2-16,0 0-3 0,0 4-3 16,6-1-6-16,0 5-4 0,1-4-4 15,0-4-3-15,-1 3 1 0,7-2 2 0,0-2 6 16,0-3 7-16,1 1 8 0,-2-5 9 15,1 1 6-15,0-4 7 0,6 0 5 0,-5 0 6 16,-1 0 9-16,0-4 14 0,-7 1 11 16,7-5 13-16,-6 5 14 0,6-5 12 0,-7 5 10 15,1-4 11-15,0-1 7 0,-1 4-1 16,-6-3-7-16,6 4-15 0,-6-1-18 16,0 0-23-16,0 4-22 0,7-3-17 0,-7 3-9 15,0 0-7-15,0 3-3 0,6 1-2 16,-6 3-1-16,7-3 0 0,-7 3 2 0,7 5 0 15,-7-6-2-15,6 2 3 0,0-1 1 16,-6 0-1-16,7-3 2 0,-7-1 5 0,0 1 12 16,7-4 13-16,-7 4 15 0,0-4 15 15,6-4 4-15,-6 0 0 0,0-3 0 16,6 0-9-16,-6-8-15 0,0 5-11 0,7-5-6 16,-7 0-8-16,7-3-12 0,-7 3-10 15,6-3-16-15,1 3-31 0,-7-3-50 0,6 3-69 16,0-4-72-16,2 5-74 0,-2 0-76 15,-6 3-50-15,6-4 11 0,0 8 47 16,1-5 64-16</inkml:trace>
  <inkml:trace contextRef="#ctx0" brushRef="#br0" timeOffset="-188036.64">4546 5542 72 0,'0'8'173'0,"6"-1"8"0,-6 5-69 0,6-2-44 16,-6 6-21-16,7-2-7 0,-1 0-4 15,8 5 2-15,-8-1-1 0,0 4 4 0,8-4 1 16,-8 0-4-16,7 1 1 0,-6-1-1 15,-1-3-1-15,7 3-9 0,-7-7-3 16,2 4-2-16,-2-4-1 0,0-4-1 0,-6 0 2 16,6 0 3-16,-6-3 6 0,7-1 16 15,-7 1 23-15,0 0 34 0,0-4 26 0,0 0 15 16,0 0-1-16,0 0-14 0,-7-8-23 16,1 5-33-16,6-1-29 0,-6-3-19 15,-8-4-6-15,8 4-5 0,0-4-3 0,-7-4-5 16,6 1-6-16,-6 0-8 0,7-6-6 15,-8 2-4-15,8 0-4 0,-7-4-3 0,6 3 2 16,1-2 3-16,-1-1 5 0,7 4 4 16,0-5 3-16,0 6 2 0,0-2 1 0,7 4 1 15,-1-3-1-15,8 7-2 0,-8-4 2 16,0 4-1-16,8 4 1 0,-2 0-4 0,-5 0 3 16,6 2 0-16,0 2 0 0,-7 3-4 15,8 0-1-15,-8 0 2 0,7 3-6 16,0 6-1-16,-6-3-1 0,-1 2 4 0,8 3 3 15,-8 0-1-15,0 4 4 0,0-1 2 16,2 4 0-16,-8 0 0 0,0 1-1 16,6-1 4-16,-12 0 0 0,6 1 0 0,0-1-2 15,-8-4 2-15,2 2 0 0,6-2 0 16,-6-3-2-16,6-4 1 0,0 4 2 16,-6-7-1-16,6 4 0 0,0-5-1 0,0-3-1 15,0 3-1-15,0-3-5 0,0 4-5 0,6-4-5 16,-6 0-3-16,0-4-1 0,6 4 0 15,-6-3 5-15,6 3 4 0,8-3 5 16,-8-1 2-16,1 0 4 0,6 4 0 0,0-4 0 16,-7 4 0-16,14 0 3 0,-7 4 2 15,0 0-1-15,6 0 1 0,1-1 0 16,0 8-2-16,-7-3 1 0,7 2-2 0,-8-2 0 16,8 3 0-16,-7 3 2 0,-7-6 4 15,8 3 7-15,-8 0 13 0,-6-1 16 0,6 1 16 16,-6 1 10-16,-6-2 5 0,0 2-5 15,-1-1-9-15,0 0-11 0,-6-5-10 16,1 6-8-16,-2-1-6 0,2-3-4 0,-8-2-4 16,7 2-7-16,-7-1-6 0,8-3-18 15,-8-1-29-15,7-3-40 0,-7 0-47 0,6 0-48 16,8-3-49-16,-6-1-33 0,5 0-22 16,0-3-36-16,1 0 7 0,6-4 29 15,0 0 38-15</inkml:trace>
  <inkml:trace contextRef="#ctx0" brushRef="#br0" timeOffset="-187573.36">5027 5396 204 0,'0'-7'335'0,"0"0"10"0,0-1-8 0,0 4-117 16,0 4-124-16,0 0-70 0,0 0-39 15,6 8-11-15,-6-4 8 0,8 6 7 0,-8 1 10 16,6 4 11-16,0-1 12 0,8 5 15 16,-8-1 8-16,7 4 8 0,0 1-1 15,0 1-8-15,0 2-6 0,0-4-14 0,0 4-7 16,0 0-11-16,0-4-1 0,1 0-1 16,-2 0-1-16,1-5-1 0,0-1-1 0,0-2 3 15,-7-2-9-15,8-2-10 0,-8-2-20 16,1 3-25-16,-1-8-21 0,1 1-14 15,-7 3-5-15,6-7 0 0,-6 0 7 0,7 0 8 16,-7-7 12-16,6 3 4 0,-6-3 1 16,0-4 3-16,0 1 5 0,0-6 9 0,0 6 8 15,0-6 13-15,0 2 15 0,0 3 12 16,0 0 14-16,7 4 6 0,-7-1 2 16,0 4 4-16,0 1 3 0,0 3 10 0,7 3 9 15,-1 1 18-15,0 0 19 0,-6 7 13 16,14-4 0-16,-8 4-11 0,1 0-11 0,-1 4-14 15,0-7-21-15,1 2-17 0,0 2-15 16,-1-5-25-16,0 0-35 0,-6-3-41 0,8-1-50 16,-8 1-59-16,0 0-63 0,0-4-18 15,0 0 14-15,-8-4 30 0</inkml:trace>
  <inkml:trace contextRef="#ctx0" brushRef="#br0" timeOffset="-187409.73">5307 5510 211 0,'0'-4'366'16,"0"0"27"-16,0 1 13 0,0 3-115 0,0-4-133 15,0 4-116-15,0 0-88 0,0 0-59 16,0 0-49-16,0 0-41 0,0 4-24 16,0-1-30-16,7 1-15 0,-7-4 5 0,0 4 23 15</inkml:trace>
  <inkml:trace contextRef="#ctx0" brushRef="#br0" timeOffset="-186991.09">5581 5418 146 0,'0'0'228'15,"0"0"9"-15,0 3-51 0,-7-3-73 16,7 4-49-16,-6 3-28 0,0-2-13 0,-1 1-4 15,-6 2 1-15,7 4 1 0,-8-6 3 16,8 5 2-16,-1 0 0 0,-6 0-5 0,7 1-2 16,-1 2-4-16,1-4-3 0,6 2-4 15,-6-1 0-15,6 0 0 0,0 0 1 0,6 1 3 16,-6-6 1-16,6 5 1 0,-6-4 0 16,7 1-1-16,6-4 0 0,-7 3-3 15,1-3 1-15,6-1-2 0,-6 1-1 0,5-4 0 16,-5 3-1-16,6-3 0 0,-7 4-2 15,7-4 0-15,-6 0-3 0,0 0-1 0,5 4-1 16,-5-4 0-16,0 0-1 0,-1 3-1 16,-6 1 3-16,6-4-1 0,-6 3 0 15,0 5 0-15,0-4 2 0,0 0-1 0,0 3 1 16,-6 0 0-16,6 4 0 0,-6-4 2 16,-1 0-1-16,-6 5-2 0,7-5-4 0,-1 0-13 15,0-3-15-15,1 4-19 0,-1-1-22 16,1-4-23-16,0 1-22 0,-1-4-20 0,7 0-28 15,0 0-37-15,-7-4-6 0,7 1 8 16</inkml:trace>
  <inkml:trace contextRef="#ctx0" brushRef="#br0" timeOffset="-186588.79">5777 5366 70 0,'6'-7'270'0,"0"0"17"0,-6 0 4 0,7 3-96 16,-7 4-98-16,0-3-63 0,0 3-35 16,-7 3-17-16,1 1-5 0,6 3 7 15,-6 0 9-15,-2 0 7 0,2 5 4 0,0-1 7 16,0 0 7-16,-2 3 2 0,2-3 5 16,6 1-1-16,-6-2-2 0,6 2-4 0,0-2-6 15,0 1 2-15,0 0 1 0,6-3 5 16,-6-1 4-16,6 1 3 0,2-1 2 15,-2 0-2-15,0-3 1 0,0-1-2 0,8 0 0 16,-8 1 8-16,7 0 0 0,1-4 4 16,-2 0 3-16,-5 0 6 0,12 4 3 0,-12-4-6 15,6 0-2-15,0 3-6 0,1-3-3 16,-8 4-3-16,6 0-4 0,-5-1-1 0,0 2 0 16,-1-2 8-16,1 4 2 0,-7 0 0 15,6 2 0-15,-6 1 1 0,-6 0-2 0,6 2-6 16,-7 3-6-16,1-5-6 0,-1 5-7 15,0 0-14-15,-5-1-37 0,6 1-61 0,-8-1-75 16,1-2-80-16,0 2-98 0,6-2-42 16,-5-2 7-16,-2-6 44 0</inkml:trace>
  <inkml:trace contextRef="#ctx0" brushRef="#br0" timeOffset="-184441.07">1914 4641 32 0,'6'-7'81'0,"-6"4"-23"0,8-5-15 0,-8 4-11 16,0 4-15-16,-8 0-11 0,8 0-6 0,-6 0-6 15,0 0-5-15,-7 4 0 0,6 0 18 16,-6 0 13-16,7-1 5 0,-8 1 8 16,8-1 8-16,-7 2 5 0,6-2 1 0,1 0-3 15,-7-3 0-15,7 4-4 0,-1 0 3 0,0-4 4 16,1 3 3-16,6-3 7 0,-6 0 9 16,6 3 7-16,-8-3 10 0,8-3 1 0,0 3-6 15,0 0-8-15,0-3-12 0,0-1-16 16,0 0-20-16,0-2-13 0,8-6-6 0,-8 5-1 15,0-5-2-15,6 2 2 0,-6-2-1 0,0 1 2 16,6 1 2-16,1-5 2 0,-7 4-1 16,7 0 2-16,-1-4 6 0,-6 1 3 0,7 3 4 15,-1-4 6-15,0 4 5 0,1-3 1 16,-7-1-1-16,7 4 1 0,-1 0-4 0,-6 0-8 16,6 0-2-16,-6 0-2 0,0 4 0 15,7-1-2-15,-7 4-1 0,0-3 0 0,0 4-1 16,0-1-3-16,0 0-4 0,0 4-3 15,-7 0-4-15,7-3-1 0,0 3-3 0,0 0 0 16,0 0 1-16,0 0 0 0,-6 0 2 0,6 0-1 16,0 0 2-16,0 0 0 0,0 0-1 15,0 0 2-15,0 0-2 0,0 0-1 0,-6 3-1 16,6-3-1-16,0 0 1 0,0 0 0 16,0 0 0-16,-7 4 0 0,7 0-7 0,0-4-10 15,0 3-15-15,0-3-14 0,0 0-12 0,0 4-4 16,0-4 2-16,0 0 10 0,0 0 14 15,7 0 14-15,-1-4 11 0,-6 4 7 16,6-3 4-16,8-1 2 0,-8 0 1 0,7-3-2 16,0 0-3-16,0 0-2 0,1-5-7 0,-2 5-4 15,8-4-5-15,-1-1-4 0,-5 2-2 16,5-1 0-16,1 0 2 0,-8 4 3 0,8-1 3 16,-7 1 2-16,-6 3 0 0,6 1-1 15,-7-1 1-15,0 4 0 0,1 4 2 0,-7-1 1 16,0 8 6-16,0 1 4 0,0 2 3 0,-7 0 1 15,1 9 2-15,-7-1 0 0,7 3 2 16,-8 1-1-16,2-1 0 0,-2 1 1 16,2 4-1-16,-1-5 1 0,-1-3-1 0,2 0 2 15,4 0 2-15,-4-4 0 0,6 0-1 0,-1 1 1 16,0-5-1-16,7-2-3 0,-6-1 0 16,6-3 0-16,6-2 2 0,-6-2 1 0,7 3 3 15,0-4 1-15,-1-3 0 0,0 4 0 16,8-4-1-16,-2 0-2 0,8-4-1 0,-7 4-1 15,7-3-1-15,-8 0-1 0,8-1 0 16,-7 4 0-16,7-4-3 0,-8 4-5 0,2 0-6 16,-1 0-12-16,0 4-22 0,0 0-21 0,-7 2-28 15,8-2-35-15,-8 8-37 0,0-5-10 16,1 4 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7/28/2024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A1DA734-5C95-4CA4-83FE-DEB5A6B929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408BE425-DBAB-48CA-9B87-32DF42E80E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914EF42-46E8-41A2-A2BA-F6DF4238B2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B4DB5E1-7532-4031-9527-C5FD40210F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0.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1BE08F-F3ED-4D1B-986F-0F74D6A490AD}"/>
              </a:ext>
            </a:extLst>
          </p:cNvPr>
          <p:cNvSpPr>
            <a:spLocks noGrp="1"/>
          </p:cNvSpPr>
          <p:nvPr>
            <p:ph type="subTitle" idx="1"/>
          </p:nvPr>
        </p:nvSpPr>
        <p:spPr/>
        <p:txBody>
          <a:bodyPr/>
          <a:lstStyle/>
          <a:p>
            <a:r>
              <a:rPr lang="en-US" altLang="en-US" dirty="0">
                <a:latin typeface="Arial" panose="020B0604020202020204" pitchFamily="34" charset="0"/>
                <a:ea typeface="Calibri" panose="020F0502020204030204" pitchFamily="34" charset="0"/>
                <a:cs typeface="Mangal" panose="00000400000000000000" pitchFamily="2"/>
              </a:rPr>
              <a:t>at All Levels</a:t>
            </a:r>
            <a:endParaRPr lang="en-IN" dirty="0"/>
          </a:p>
        </p:txBody>
      </p:sp>
      <p:sp>
        <p:nvSpPr>
          <p:cNvPr id="9219" name="Title 3">
            <a:extLst>
              <a:ext uri="{FF2B5EF4-FFF2-40B4-BE49-F238E27FC236}">
                <a16:creationId xmlns:a16="http://schemas.microsoft.com/office/drawing/2014/main" id="{86893654-86C5-45A3-A38A-EC16C5A60023}"/>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dirty="0">
                <a:latin typeface="Arial" panose="020B0604020202020204" pitchFamily="34" charset="0"/>
                <a:ea typeface="Calibri" panose="020F0502020204030204" pitchFamily="34" charset="0"/>
                <a:cs typeface="Mangal" panose="00000400000000000000" pitchFamily="2"/>
              </a:rPr>
              <a:t>Lecture 21</a:t>
            </a:r>
            <a:br>
              <a:rPr lang="en-US" altLang="en-US" dirty="0">
                <a:latin typeface="Arial" panose="020B0604020202020204" pitchFamily="34" charset="0"/>
                <a:ea typeface="Calibri" panose="020F0502020204030204" pitchFamily="34" charset="0"/>
                <a:cs typeface="Mangal" panose="00000400000000000000" pitchFamily="2"/>
              </a:rPr>
            </a:br>
            <a:r>
              <a:rPr lang="en-US" altLang="en-US" dirty="0">
                <a:latin typeface="Arial" panose="020B0604020202020204" pitchFamily="34" charset="0"/>
                <a:ea typeface="Calibri" panose="020F0502020204030204" pitchFamily="34" charset="0"/>
                <a:cs typeface="Mangal" panose="00000400000000000000" pitchFamily="2"/>
              </a:rPr>
              <a:t>Realizing Existence as Co-existence </a:t>
            </a:r>
            <a:endParaRPr lang="en-US" altLang="en-US" dirty="0">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458" name="Group 122">
            <a:extLst>
              <a:ext uri="{FF2B5EF4-FFF2-40B4-BE49-F238E27FC236}">
                <a16:creationId xmlns:a16="http://schemas.microsoft.com/office/drawing/2014/main" id="{3504AB30-9D3C-4B2B-94AC-F1A166876F50}"/>
              </a:ext>
            </a:extLst>
          </p:cNvPr>
          <p:cNvGrpSpPr>
            <a:grpSpLocks noChangeAspect="1"/>
          </p:cNvGrpSpPr>
          <p:nvPr/>
        </p:nvGrpSpPr>
        <p:grpSpPr bwMode="auto">
          <a:xfrm>
            <a:off x="2209800" y="0"/>
            <a:ext cx="7467600" cy="7188200"/>
            <a:chOff x="540" y="1077"/>
            <a:chExt cx="11761" cy="11319"/>
          </a:xfrm>
        </p:grpSpPr>
        <p:sp>
          <p:nvSpPr>
            <p:cNvPr id="19474" name="AutoShape 194">
              <a:extLst>
                <a:ext uri="{FF2B5EF4-FFF2-40B4-BE49-F238E27FC236}">
                  <a16:creationId xmlns:a16="http://schemas.microsoft.com/office/drawing/2014/main" id="{18B93665-1985-4650-A88E-196D3E05DD5E}"/>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9475" name="Text Box 192">
              <a:extLst>
                <a:ext uri="{FF2B5EF4-FFF2-40B4-BE49-F238E27FC236}">
                  <a16:creationId xmlns:a16="http://schemas.microsoft.com/office/drawing/2014/main" id="{BF671481-843E-4F36-A679-C46736B8E0F8}"/>
                </a:ext>
              </a:extLst>
            </p:cNvPr>
            <p:cNvSpPr txBox="1">
              <a:spLocks noChangeArrowheads="1"/>
            </p:cNvSpPr>
            <p:nvPr/>
          </p:nvSpPr>
          <p:spPr bwMode="auto">
            <a:xfrm>
              <a:off x="7381" y="5757"/>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cs typeface="Times New Roman" panose="02020603050405020304" pitchFamily="18" charset="0"/>
                </a:rPr>
                <a:t>+</a:t>
              </a:r>
              <a:endParaRPr lang="en-US" altLang="en-US">
                <a:cs typeface="Times New Roman" panose="02020603050405020304" pitchFamily="18" charset="0"/>
              </a:endParaRPr>
            </a:p>
          </p:txBody>
        </p:sp>
        <p:grpSp>
          <p:nvGrpSpPr>
            <p:cNvPr id="19476" name="Group 186">
              <a:extLst>
                <a:ext uri="{FF2B5EF4-FFF2-40B4-BE49-F238E27FC236}">
                  <a16:creationId xmlns:a16="http://schemas.microsoft.com/office/drawing/2014/main" id="{C24499DA-84EC-4900-8B87-7D83F147FB31}"/>
                </a:ext>
              </a:extLst>
            </p:cNvPr>
            <p:cNvGrpSpPr>
              <a:grpSpLocks/>
            </p:cNvGrpSpPr>
            <p:nvPr/>
          </p:nvGrpSpPr>
          <p:grpSpPr bwMode="auto">
            <a:xfrm>
              <a:off x="7686" y="2725"/>
              <a:ext cx="1800" cy="720"/>
              <a:chOff x="7380" y="2697"/>
              <a:chExt cx="1800" cy="720"/>
            </a:xfrm>
          </p:grpSpPr>
          <p:sp>
            <p:nvSpPr>
              <p:cNvPr id="19535" name="Text Box 191">
                <a:extLst>
                  <a:ext uri="{FF2B5EF4-FFF2-40B4-BE49-F238E27FC236}">
                    <a16:creationId xmlns:a16="http://schemas.microsoft.com/office/drawing/2014/main" id="{A220A6FE-04AE-4698-94E0-3E9806EC9157}"/>
                  </a:ext>
                </a:extLst>
              </p:cNvPr>
              <p:cNvSpPr txBox="1">
                <a:spLocks noChangeArrowheads="1"/>
              </p:cNvSpPr>
              <p:nvPr/>
            </p:nvSpPr>
            <p:spPr bwMode="auto">
              <a:xfrm>
                <a:off x="7380" y="2697"/>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cs typeface="Times New Roman" panose="02020603050405020304" pitchFamily="18" charset="0"/>
                  </a:rPr>
                  <a:t>Unlimited</a:t>
                </a:r>
                <a:endParaRPr lang="en-US" altLang="en-US">
                  <a:cs typeface="Times New Roman" panose="02020603050405020304" pitchFamily="18" charset="0"/>
                </a:endParaRPr>
              </a:p>
            </p:txBody>
          </p:sp>
          <p:sp>
            <p:nvSpPr>
              <p:cNvPr id="19536" name="Text Box 189">
                <a:extLst>
                  <a:ext uri="{FF2B5EF4-FFF2-40B4-BE49-F238E27FC236}">
                    <a16:creationId xmlns:a16="http://schemas.microsoft.com/office/drawing/2014/main" id="{54FD62C2-76A8-4FEC-A92D-E09324B393B2}"/>
                  </a:ext>
                </a:extLst>
              </p:cNvPr>
              <p:cNvSpPr txBox="1">
                <a:spLocks noChangeArrowheads="1"/>
              </p:cNvSpPr>
              <p:nvPr/>
            </p:nvSpPr>
            <p:spPr bwMode="auto">
              <a:xfrm>
                <a:off x="7380" y="3057"/>
                <a:ext cx="1800" cy="36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cs typeface="Times New Roman" panose="02020603050405020304" pitchFamily="18" charset="0"/>
                  </a:rPr>
                  <a:t>No activity</a:t>
                </a:r>
                <a:endParaRPr lang="en-US" altLang="en-US">
                  <a:cs typeface="Times New Roman" panose="02020603050405020304" pitchFamily="18" charset="0"/>
                </a:endParaRPr>
              </a:p>
            </p:txBody>
          </p:sp>
        </p:grpSp>
        <p:sp>
          <p:nvSpPr>
            <p:cNvPr id="19477" name="Rectangle 185">
              <a:extLst>
                <a:ext uri="{FF2B5EF4-FFF2-40B4-BE49-F238E27FC236}">
                  <a16:creationId xmlns:a16="http://schemas.microsoft.com/office/drawing/2014/main" id="{B62C2D5B-3610-4088-ADB2-ED647E78954E}"/>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chemeClr val="bg1"/>
                  </a:solidFill>
                  <a:cs typeface="Times New Roman" panose="02020603050405020304" pitchFamily="18" charset="0"/>
                </a:rPr>
                <a:t>Bio Order</a:t>
              </a:r>
              <a:endParaRPr lang="en-US" altLang="en-US">
                <a:solidFill>
                  <a:schemeClr val="bg1"/>
                </a:solidFill>
                <a:cs typeface="Times New Roman" panose="02020603050405020304" pitchFamily="18" charset="0"/>
              </a:endParaRPr>
            </a:p>
          </p:txBody>
        </p:sp>
        <p:grpSp>
          <p:nvGrpSpPr>
            <p:cNvPr id="19478" name="Group 182">
              <a:extLst>
                <a:ext uri="{FF2B5EF4-FFF2-40B4-BE49-F238E27FC236}">
                  <a16:creationId xmlns:a16="http://schemas.microsoft.com/office/drawing/2014/main" id="{E9464C61-1B8E-498A-A409-B4B2B6F7508B}"/>
                </a:ext>
              </a:extLst>
            </p:cNvPr>
            <p:cNvGrpSpPr>
              <a:grpSpLocks/>
            </p:cNvGrpSpPr>
            <p:nvPr/>
          </p:nvGrpSpPr>
          <p:grpSpPr bwMode="auto">
            <a:xfrm>
              <a:off x="2340" y="5397"/>
              <a:ext cx="2880" cy="897"/>
              <a:chOff x="2520" y="5580"/>
              <a:chExt cx="2880" cy="897"/>
            </a:xfrm>
          </p:grpSpPr>
          <p:sp>
            <p:nvSpPr>
              <p:cNvPr id="19533" name="Text Box 184">
                <a:extLst>
                  <a:ext uri="{FF2B5EF4-FFF2-40B4-BE49-F238E27FC236}">
                    <a16:creationId xmlns:a16="http://schemas.microsoft.com/office/drawing/2014/main" id="{DC5F4F61-42C3-4735-A0E7-F01463FDDA26}"/>
                  </a:ext>
                </a:extLst>
              </p:cNvPr>
              <p:cNvSpPr txBox="1">
                <a:spLocks noChangeArrowheads="1"/>
              </p:cNvSpPr>
              <p:nvPr/>
            </p:nvSpPr>
            <p:spPr bwMode="auto">
              <a:xfrm>
                <a:off x="2520" y="5580"/>
                <a:ext cx="180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cs typeface="Times New Roman" panose="02020603050405020304" pitchFamily="18" charset="0"/>
                  </a:rPr>
                  <a:t>Temporary</a:t>
                </a:r>
                <a:endParaRPr lang="en-US" altLang="en-US">
                  <a:cs typeface="Times New Roman" panose="02020603050405020304" pitchFamily="18" charset="0"/>
                </a:endParaRPr>
              </a:p>
            </p:txBody>
          </p:sp>
          <p:sp>
            <p:nvSpPr>
              <p:cNvPr id="19534" name="Text Box 183">
                <a:extLst>
                  <a:ext uri="{FF2B5EF4-FFF2-40B4-BE49-F238E27FC236}">
                    <a16:creationId xmlns:a16="http://schemas.microsoft.com/office/drawing/2014/main" id="{64501AD3-5BFF-4E8B-AA0A-7E83B7CAFC7F}"/>
                  </a:ext>
                </a:extLst>
              </p:cNvPr>
              <p:cNvSpPr txBox="1">
                <a:spLocks noChangeArrowheads="1"/>
              </p:cNvSpPr>
              <p:nvPr/>
            </p:nvSpPr>
            <p:spPr bwMode="auto">
              <a:xfrm>
                <a:off x="2520" y="5937"/>
                <a:ext cx="2880" cy="54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cs typeface="Times New Roman" panose="02020603050405020304" pitchFamily="18" charset="0"/>
                  </a:rPr>
                  <a:t>Recognising, Fulfilling</a:t>
                </a:r>
                <a:endParaRPr lang="en-US" altLang="en-US">
                  <a:cs typeface="Times New Roman" panose="02020603050405020304" pitchFamily="18" charset="0"/>
                </a:endParaRPr>
              </a:p>
            </p:txBody>
          </p:sp>
        </p:grpSp>
        <p:grpSp>
          <p:nvGrpSpPr>
            <p:cNvPr id="19479" name="Group 179">
              <a:extLst>
                <a:ext uri="{FF2B5EF4-FFF2-40B4-BE49-F238E27FC236}">
                  <a16:creationId xmlns:a16="http://schemas.microsoft.com/office/drawing/2014/main" id="{A8B29BC2-0C96-472B-BA56-37F5F69729EA}"/>
                </a:ext>
              </a:extLst>
            </p:cNvPr>
            <p:cNvGrpSpPr>
              <a:grpSpLocks/>
            </p:cNvGrpSpPr>
            <p:nvPr/>
          </p:nvGrpSpPr>
          <p:grpSpPr bwMode="auto">
            <a:xfrm>
              <a:off x="7776" y="5397"/>
              <a:ext cx="3060" cy="1082"/>
              <a:chOff x="7380" y="5397"/>
              <a:chExt cx="3060" cy="1082"/>
            </a:xfrm>
          </p:grpSpPr>
          <p:sp>
            <p:nvSpPr>
              <p:cNvPr id="19531" name="Text Box 181">
                <a:extLst>
                  <a:ext uri="{FF2B5EF4-FFF2-40B4-BE49-F238E27FC236}">
                    <a16:creationId xmlns:a16="http://schemas.microsoft.com/office/drawing/2014/main" id="{E9A90456-A41E-4C1A-9BC6-12C28631BBED}"/>
                  </a:ext>
                </a:extLst>
              </p:cNvPr>
              <p:cNvSpPr txBox="1">
                <a:spLocks noChangeArrowheads="1"/>
              </p:cNvSpPr>
              <p:nvPr/>
            </p:nvSpPr>
            <p:spPr bwMode="auto">
              <a:xfrm>
                <a:off x="7380" y="5397"/>
                <a:ext cx="198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cs typeface="Times New Roman" panose="02020603050405020304" pitchFamily="18" charset="0"/>
                  </a:rPr>
                  <a:t>Continuous</a:t>
                </a:r>
                <a:endParaRPr lang="en-US" altLang="en-US">
                  <a:cs typeface="Times New Roman" panose="02020603050405020304" pitchFamily="18" charset="0"/>
                </a:endParaRPr>
              </a:p>
            </p:txBody>
          </p:sp>
          <p:sp>
            <p:nvSpPr>
              <p:cNvPr id="19532" name="Text Box 180">
                <a:extLst>
                  <a:ext uri="{FF2B5EF4-FFF2-40B4-BE49-F238E27FC236}">
                    <a16:creationId xmlns:a16="http://schemas.microsoft.com/office/drawing/2014/main" id="{25B7B5CF-ECF1-4C69-ACCD-D6FE9B9B24D2}"/>
                  </a:ext>
                </a:extLst>
              </p:cNvPr>
              <p:cNvSpPr txBox="1">
                <a:spLocks noChangeArrowheads="1"/>
              </p:cNvSpPr>
              <p:nvPr/>
            </p:nvSpPr>
            <p:spPr bwMode="auto">
              <a:xfrm>
                <a:off x="7380" y="5757"/>
                <a:ext cx="3060" cy="722"/>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cs typeface="Times New Roman" panose="02020603050405020304" pitchFamily="18" charset="0"/>
                  </a:rPr>
                  <a:t>Knowing, Assuming, Recognising, Fulfilling</a:t>
                </a:r>
                <a:endParaRPr lang="en-US" altLang="en-US">
                  <a:cs typeface="Times New Roman" panose="02020603050405020304" pitchFamily="18" charset="0"/>
                </a:endParaRPr>
              </a:p>
            </p:txBody>
          </p:sp>
        </p:grpSp>
        <p:sp>
          <p:nvSpPr>
            <p:cNvPr id="19480" name="Rectangle 178">
              <a:extLst>
                <a:ext uri="{FF2B5EF4-FFF2-40B4-BE49-F238E27FC236}">
                  <a16:creationId xmlns:a16="http://schemas.microsoft.com/office/drawing/2014/main" id="{A49E8334-EBA4-488C-9A4F-EEA21B20C076}"/>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cs typeface="Times New Roman" panose="02020603050405020304" pitchFamily="18" charset="0"/>
                </a:rPr>
                <a:t>Consciousness	</a:t>
              </a:r>
              <a:r>
                <a:rPr lang="en-US" altLang="en-US" sz="1600" b="1">
                  <a:solidFill>
                    <a:srgbClr val="002060"/>
                  </a:solidFill>
                  <a:latin typeface="Kruti Dev 010" pitchFamily="2" charset="0"/>
                  <a:cs typeface="Times New Roman" panose="02020603050405020304" pitchFamily="18" charset="0"/>
                </a:rPr>
                <a:t>pSrU;] xBuiw.kZ</a:t>
              </a:r>
              <a:endParaRPr lang="en-US" altLang="en-US">
                <a:cs typeface="Times New Roman" panose="02020603050405020304" pitchFamily="18" charset="0"/>
              </a:endParaRPr>
            </a:p>
          </p:txBody>
        </p:sp>
        <p:sp>
          <p:nvSpPr>
            <p:cNvPr id="19481" name="Line 177">
              <a:extLst>
                <a:ext uri="{FF2B5EF4-FFF2-40B4-BE49-F238E27FC236}">
                  <a16:creationId xmlns:a16="http://schemas.microsoft.com/office/drawing/2014/main" id="{9AB5E96F-E7A1-446E-9874-567C03BA8B4F}"/>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82" name="Line 176">
              <a:extLst>
                <a:ext uri="{FF2B5EF4-FFF2-40B4-BE49-F238E27FC236}">
                  <a16:creationId xmlns:a16="http://schemas.microsoft.com/office/drawing/2014/main" id="{7004B480-8E7F-40D5-AB17-B9637BFB47CE}"/>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83" name="Line 175">
              <a:extLst>
                <a:ext uri="{FF2B5EF4-FFF2-40B4-BE49-F238E27FC236}">
                  <a16:creationId xmlns:a16="http://schemas.microsoft.com/office/drawing/2014/main" id="{7529E8B8-F6A2-429F-9475-FD9D348F620D}"/>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84" name="Line 174">
              <a:extLst>
                <a:ext uri="{FF2B5EF4-FFF2-40B4-BE49-F238E27FC236}">
                  <a16:creationId xmlns:a16="http://schemas.microsoft.com/office/drawing/2014/main" id="{214B106E-7CB2-461D-96FE-2A98B8E12ABB}"/>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85" name="Rectangle 173">
              <a:extLst>
                <a:ext uri="{FF2B5EF4-FFF2-40B4-BE49-F238E27FC236}">
                  <a16:creationId xmlns:a16="http://schemas.microsoft.com/office/drawing/2014/main" id="{080F142A-86BC-40CC-AFF2-396D39559007}"/>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cs typeface="Times New Roman" panose="02020603050405020304" pitchFamily="18" charset="0"/>
                </a:rPr>
                <a:t>Units (Nature)</a:t>
              </a:r>
              <a:endParaRPr lang="en-US" altLang="en-US">
                <a:cs typeface="Times New Roman" panose="02020603050405020304" pitchFamily="18" charset="0"/>
              </a:endParaRPr>
            </a:p>
          </p:txBody>
        </p:sp>
        <p:sp>
          <p:nvSpPr>
            <p:cNvPr id="19486" name="Line 172">
              <a:extLst>
                <a:ext uri="{FF2B5EF4-FFF2-40B4-BE49-F238E27FC236}">
                  <a16:creationId xmlns:a16="http://schemas.microsoft.com/office/drawing/2014/main" id="{85572AFD-AAE1-48D7-AB08-D31EECD289BC}"/>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87" name="Line 171">
              <a:extLst>
                <a:ext uri="{FF2B5EF4-FFF2-40B4-BE49-F238E27FC236}">
                  <a16:creationId xmlns:a16="http://schemas.microsoft.com/office/drawing/2014/main" id="{B2BDD9E5-9513-406D-8DB1-E89752610D8E}"/>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88" name="Rectangle 170">
              <a:extLst>
                <a:ext uri="{FF2B5EF4-FFF2-40B4-BE49-F238E27FC236}">
                  <a16:creationId xmlns:a16="http://schemas.microsoft.com/office/drawing/2014/main" id="{232E692D-298F-4986-A765-C14C55718132}"/>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cs typeface="Times New Roman" panose="02020603050405020304" pitchFamily="18" charset="0"/>
                </a:rPr>
                <a:t>Space (All-pervading)</a:t>
              </a:r>
              <a:endParaRPr lang="en-US" altLang="en-US">
                <a:cs typeface="Times New Roman" panose="02020603050405020304" pitchFamily="18" charset="0"/>
              </a:endParaRPr>
            </a:p>
          </p:txBody>
        </p:sp>
        <p:sp>
          <p:nvSpPr>
            <p:cNvPr id="19489" name="Rectangle 169">
              <a:extLst>
                <a:ext uri="{FF2B5EF4-FFF2-40B4-BE49-F238E27FC236}">
                  <a16:creationId xmlns:a16="http://schemas.microsoft.com/office/drawing/2014/main" id="{1023EA63-C04B-4373-B33A-B18086995C59}"/>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cs typeface="Times New Roman" panose="02020603050405020304" pitchFamily="18" charset="0"/>
                </a:rPr>
                <a:t>Material	</a:t>
              </a:r>
              <a:r>
                <a:rPr lang="en-US" altLang="en-US" sz="1600" b="1">
                  <a:solidFill>
                    <a:srgbClr val="002060"/>
                  </a:solidFill>
                  <a:latin typeface="Kruti Dev 010" pitchFamily="2" charset="0"/>
                  <a:cs typeface="Times New Roman" panose="02020603050405020304" pitchFamily="18" charset="0"/>
                </a:rPr>
                <a:t>tM] xBu'khy</a:t>
              </a:r>
              <a:endParaRPr lang="en-US" altLang="en-US">
                <a:cs typeface="Times New Roman" panose="02020603050405020304" pitchFamily="18" charset="0"/>
              </a:endParaRPr>
            </a:p>
          </p:txBody>
        </p:sp>
        <p:sp>
          <p:nvSpPr>
            <p:cNvPr id="19490" name="Line 168">
              <a:extLst>
                <a:ext uri="{FF2B5EF4-FFF2-40B4-BE49-F238E27FC236}">
                  <a16:creationId xmlns:a16="http://schemas.microsoft.com/office/drawing/2014/main" id="{A9326DD2-8533-4A0C-B796-CAB9A94ECD31}"/>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91" name="Rectangle 167">
              <a:extLst>
                <a:ext uri="{FF2B5EF4-FFF2-40B4-BE49-F238E27FC236}">
                  <a16:creationId xmlns:a16="http://schemas.microsoft.com/office/drawing/2014/main" id="{613BEFD6-C230-4937-9867-C5F736B5C65A}"/>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chemeClr val="bg1"/>
                  </a:solidFill>
                  <a:cs typeface="Times New Roman" panose="02020603050405020304" pitchFamily="18" charset="0"/>
                </a:rPr>
                <a:t>Physical Order</a:t>
              </a:r>
              <a:endParaRPr lang="en-US" altLang="en-US">
                <a:solidFill>
                  <a:schemeClr val="bg1"/>
                </a:solidFill>
                <a:cs typeface="Times New Roman" panose="02020603050405020304" pitchFamily="18" charset="0"/>
              </a:endParaRPr>
            </a:p>
          </p:txBody>
        </p:sp>
        <p:sp>
          <p:nvSpPr>
            <p:cNvPr id="19492" name="Line 166">
              <a:extLst>
                <a:ext uri="{FF2B5EF4-FFF2-40B4-BE49-F238E27FC236}">
                  <a16:creationId xmlns:a16="http://schemas.microsoft.com/office/drawing/2014/main" id="{B0785583-30A1-4CC8-9D99-3600EA9138D0}"/>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93" name="Line 165">
              <a:extLst>
                <a:ext uri="{FF2B5EF4-FFF2-40B4-BE49-F238E27FC236}">
                  <a16:creationId xmlns:a16="http://schemas.microsoft.com/office/drawing/2014/main" id="{584316E2-14E7-4A7F-B172-442427FAA44A}"/>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94" name="Line 164">
              <a:extLst>
                <a:ext uri="{FF2B5EF4-FFF2-40B4-BE49-F238E27FC236}">
                  <a16:creationId xmlns:a16="http://schemas.microsoft.com/office/drawing/2014/main" id="{79D21D70-2245-452E-BC04-49B8CEE8F020}"/>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95" name="Rectangle 163">
              <a:extLst>
                <a:ext uri="{FF2B5EF4-FFF2-40B4-BE49-F238E27FC236}">
                  <a16:creationId xmlns:a16="http://schemas.microsoft.com/office/drawing/2014/main" id="{352C7565-8D0D-4AA7-9CB9-B6D494690565}"/>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cs typeface="Times New Roman" panose="02020603050405020304" pitchFamily="18" charset="0"/>
                </a:rPr>
                <a:t>Molecule</a:t>
              </a:r>
              <a:endParaRPr lang="en-US" altLang="en-US">
                <a:cs typeface="Times New Roman" panose="02020603050405020304" pitchFamily="18" charset="0"/>
              </a:endParaRPr>
            </a:p>
          </p:txBody>
        </p:sp>
        <p:sp>
          <p:nvSpPr>
            <p:cNvPr id="19496" name="Rectangle 162">
              <a:extLst>
                <a:ext uri="{FF2B5EF4-FFF2-40B4-BE49-F238E27FC236}">
                  <a16:creationId xmlns:a16="http://schemas.microsoft.com/office/drawing/2014/main" id="{48972B6D-7C93-48AD-AF88-DFF10DB9E693}"/>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cs typeface="Times New Roman" panose="02020603050405020304" pitchFamily="18" charset="0"/>
                </a:rPr>
                <a:t>Atom</a:t>
              </a:r>
              <a:endParaRPr lang="en-US" altLang="en-US">
                <a:cs typeface="Times New Roman" panose="02020603050405020304" pitchFamily="18" charset="0"/>
              </a:endParaRPr>
            </a:p>
          </p:txBody>
        </p:sp>
        <p:sp>
          <p:nvSpPr>
            <p:cNvPr id="19497" name="Line 161">
              <a:extLst>
                <a:ext uri="{FF2B5EF4-FFF2-40B4-BE49-F238E27FC236}">
                  <a16:creationId xmlns:a16="http://schemas.microsoft.com/office/drawing/2014/main" id="{F2CB055E-5531-4F89-9E4B-CB766B3988F4}"/>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98" name="Rectangle 160">
              <a:extLst>
                <a:ext uri="{FF2B5EF4-FFF2-40B4-BE49-F238E27FC236}">
                  <a16:creationId xmlns:a16="http://schemas.microsoft.com/office/drawing/2014/main" id="{5008946F-C25D-4ABA-8F63-E428CFA18C73}"/>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cs typeface="Times New Roman" panose="02020603050405020304" pitchFamily="18" charset="0"/>
                </a:rPr>
                <a:t>Molecular Structure</a:t>
              </a:r>
              <a:endParaRPr lang="en-US" altLang="en-US">
                <a:cs typeface="Times New Roman" panose="02020603050405020304" pitchFamily="18" charset="0"/>
              </a:endParaRPr>
            </a:p>
          </p:txBody>
        </p:sp>
        <p:sp>
          <p:nvSpPr>
            <p:cNvPr id="19499" name="Rectangle 159">
              <a:extLst>
                <a:ext uri="{FF2B5EF4-FFF2-40B4-BE49-F238E27FC236}">
                  <a16:creationId xmlns:a16="http://schemas.microsoft.com/office/drawing/2014/main" id="{E65FA321-965D-49A7-92AD-F32B4D833F1C}"/>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cs typeface="Times New Roman" panose="02020603050405020304" pitchFamily="18" charset="0"/>
                </a:rPr>
                <a:t>Lump</a:t>
              </a:r>
              <a:endParaRPr lang="en-US" altLang="en-US">
                <a:cs typeface="Times New Roman" panose="02020603050405020304" pitchFamily="18" charset="0"/>
              </a:endParaRPr>
            </a:p>
          </p:txBody>
        </p:sp>
        <p:sp>
          <p:nvSpPr>
            <p:cNvPr id="19500" name="Rectangle 158">
              <a:extLst>
                <a:ext uri="{FF2B5EF4-FFF2-40B4-BE49-F238E27FC236}">
                  <a16:creationId xmlns:a16="http://schemas.microsoft.com/office/drawing/2014/main" id="{00DA3400-E220-445D-9C5C-B4204E6CB899}"/>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cs typeface="Times New Roman" panose="02020603050405020304" pitchFamily="18" charset="0"/>
                </a:rPr>
                <a:t>Fluid</a:t>
              </a:r>
              <a:endParaRPr lang="en-US" altLang="en-US">
                <a:cs typeface="Times New Roman" panose="02020603050405020304" pitchFamily="18" charset="0"/>
              </a:endParaRPr>
            </a:p>
          </p:txBody>
        </p:sp>
        <p:sp>
          <p:nvSpPr>
            <p:cNvPr id="19501" name="Line 157">
              <a:extLst>
                <a:ext uri="{FF2B5EF4-FFF2-40B4-BE49-F238E27FC236}">
                  <a16:creationId xmlns:a16="http://schemas.microsoft.com/office/drawing/2014/main" id="{64D1C03C-A979-4F9E-BFCC-673C2239CE7A}"/>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02" name="Line 156">
              <a:extLst>
                <a:ext uri="{FF2B5EF4-FFF2-40B4-BE49-F238E27FC236}">
                  <a16:creationId xmlns:a16="http://schemas.microsoft.com/office/drawing/2014/main" id="{76471F2A-4F59-4361-B143-00BD4D8C42A0}"/>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503" name="Line 155">
              <a:extLst>
                <a:ext uri="{FF2B5EF4-FFF2-40B4-BE49-F238E27FC236}">
                  <a16:creationId xmlns:a16="http://schemas.microsoft.com/office/drawing/2014/main" id="{F6C6F101-D218-44B4-AF50-C74D9B0483FC}"/>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04" name="Line 154">
              <a:extLst>
                <a:ext uri="{FF2B5EF4-FFF2-40B4-BE49-F238E27FC236}">
                  <a16:creationId xmlns:a16="http://schemas.microsoft.com/office/drawing/2014/main" id="{A58B0B09-7476-4FC7-B27B-80B950C3D93C}"/>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505" name="Rectangle 153">
              <a:extLst>
                <a:ext uri="{FF2B5EF4-FFF2-40B4-BE49-F238E27FC236}">
                  <a16:creationId xmlns:a16="http://schemas.microsoft.com/office/drawing/2014/main" id="{BA12E69A-FAF0-4D0E-A819-AAC85D10499E}"/>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cs typeface="Times New Roman" panose="02020603050405020304" pitchFamily="18" charset="0"/>
                </a:rPr>
                <a:t>Human Body</a:t>
              </a:r>
              <a:endParaRPr lang="en-US" altLang="en-US">
                <a:cs typeface="Times New Roman" panose="02020603050405020304" pitchFamily="18" charset="0"/>
              </a:endParaRPr>
            </a:p>
          </p:txBody>
        </p:sp>
        <p:sp>
          <p:nvSpPr>
            <p:cNvPr id="19506" name="Rectangle 152">
              <a:extLst>
                <a:ext uri="{FF2B5EF4-FFF2-40B4-BE49-F238E27FC236}">
                  <a16:creationId xmlns:a16="http://schemas.microsoft.com/office/drawing/2014/main" id="{BE1B5FDE-8BF7-47B1-A1B3-731B72517102}"/>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cs typeface="Times New Roman" panose="02020603050405020304" pitchFamily="18" charset="0"/>
                </a:rPr>
                <a:t>Animal Body</a:t>
              </a:r>
              <a:endParaRPr lang="en-US" altLang="en-US">
                <a:cs typeface="Times New Roman" panose="02020603050405020304" pitchFamily="18" charset="0"/>
              </a:endParaRPr>
            </a:p>
          </p:txBody>
        </p:sp>
        <p:sp>
          <p:nvSpPr>
            <p:cNvPr id="19507" name="Rectangle 151">
              <a:extLst>
                <a:ext uri="{FF2B5EF4-FFF2-40B4-BE49-F238E27FC236}">
                  <a16:creationId xmlns:a16="http://schemas.microsoft.com/office/drawing/2014/main" id="{A0496DF9-F2AA-45F5-A941-3172B340433F}"/>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cs typeface="Times New Roman" panose="02020603050405020304" pitchFamily="18" charset="0"/>
                </a:rPr>
                <a:t>Cell</a:t>
              </a:r>
              <a:endParaRPr lang="en-US" altLang="en-US">
                <a:cs typeface="Times New Roman" panose="02020603050405020304" pitchFamily="18" charset="0"/>
              </a:endParaRPr>
            </a:p>
          </p:txBody>
        </p:sp>
        <p:sp>
          <p:nvSpPr>
            <p:cNvPr id="19508" name="Rectangle 150">
              <a:extLst>
                <a:ext uri="{FF2B5EF4-FFF2-40B4-BE49-F238E27FC236}">
                  <a16:creationId xmlns:a16="http://schemas.microsoft.com/office/drawing/2014/main" id="{1C1657D0-F4F9-4AC8-92E9-08E4BAB342F8}"/>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cs typeface="Times New Roman" panose="02020603050405020304" pitchFamily="18" charset="0"/>
                </a:rPr>
                <a:t>Plant</a:t>
              </a:r>
              <a:endParaRPr lang="en-US" altLang="en-US">
                <a:cs typeface="Times New Roman" panose="02020603050405020304" pitchFamily="18" charset="0"/>
              </a:endParaRPr>
            </a:p>
          </p:txBody>
        </p:sp>
        <p:sp>
          <p:nvSpPr>
            <p:cNvPr id="19509" name="Line 149">
              <a:extLst>
                <a:ext uri="{FF2B5EF4-FFF2-40B4-BE49-F238E27FC236}">
                  <a16:creationId xmlns:a16="http://schemas.microsoft.com/office/drawing/2014/main" id="{3DBCE455-37B0-45FF-B1CF-C71590AF1467}"/>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19510" name="AutoShape 148">
              <a:extLst>
                <a:ext uri="{FF2B5EF4-FFF2-40B4-BE49-F238E27FC236}">
                  <a16:creationId xmlns:a16="http://schemas.microsoft.com/office/drawing/2014/main" id="{2899F551-8465-4896-8565-21AB688C79A1}"/>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9511" name="Rectangle 147">
              <a:extLst>
                <a:ext uri="{FF2B5EF4-FFF2-40B4-BE49-F238E27FC236}">
                  <a16:creationId xmlns:a16="http://schemas.microsoft.com/office/drawing/2014/main" id="{AFD84F78-0346-49C4-8099-F66F1ACEF9A5}"/>
                </a:ext>
              </a:extLst>
            </p:cNvPr>
            <p:cNvSpPr>
              <a:spLocks noChangeArrowheads="1"/>
            </p:cNvSpPr>
            <p:nvPr/>
          </p:nvSpPr>
          <p:spPr bwMode="auto">
            <a:xfrm>
              <a:off x="7381" y="6477"/>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chemeClr val="bg1"/>
                  </a:solidFill>
                  <a:cs typeface="Times New Roman" panose="02020603050405020304" pitchFamily="18" charset="0"/>
                </a:rPr>
                <a:t>Animal Order</a:t>
              </a:r>
              <a:endParaRPr lang="en-US" altLang="en-US">
                <a:solidFill>
                  <a:schemeClr val="bg1"/>
                </a:solidFill>
                <a:cs typeface="Times New Roman" panose="02020603050405020304" pitchFamily="18" charset="0"/>
              </a:endParaRPr>
            </a:p>
          </p:txBody>
        </p:sp>
        <p:sp>
          <p:nvSpPr>
            <p:cNvPr id="19512" name="Text Box 146">
              <a:extLst>
                <a:ext uri="{FF2B5EF4-FFF2-40B4-BE49-F238E27FC236}">
                  <a16:creationId xmlns:a16="http://schemas.microsoft.com/office/drawing/2014/main" id="{3E768551-8C5E-4E17-ADBE-0ECDC91B044F}"/>
                </a:ext>
              </a:extLst>
            </p:cNvPr>
            <p:cNvSpPr txBox="1">
              <a:spLocks noChangeArrowheads="1"/>
            </p:cNvSpPr>
            <p:nvPr/>
          </p:nvSpPr>
          <p:spPr bwMode="auto">
            <a:xfrm>
              <a:off x="10621" y="5877"/>
              <a:ext cx="481"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cs typeface="Times New Roman" panose="02020603050405020304" pitchFamily="18" charset="0"/>
                </a:rPr>
                <a:t>+</a:t>
              </a:r>
              <a:endParaRPr lang="en-US" altLang="en-US">
                <a:cs typeface="Times New Roman" panose="02020603050405020304" pitchFamily="18" charset="0"/>
              </a:endParaRPr>
            </a:p>
          </p:txBody>
        </p:sp>
        <p:cxnSp>
          <p:nvCxnSpPr>
            <p:cNvPr id="19513" name="AutoShape 145">
              <a:extLst>
                <a:ext uri="{FF2B5EF4-FFF2-40B4-BE49-F238E27FC236}">
                  <a16:creationId xmlns:a16="http://schemas.microsoft.com/office/drawing/2014/main" id="{0B2F1562-5D77-4C00-B6AB-FD4C0110DDD3}"/>
                </a:ext>
              </a:extLst>
            </p:cNvPr>
            <p:cNvCxnSpPr>
              <a:cxnSpLocks noChangeShapeType="1"/>
            </p:cNvCxnSpPr>
            <p:nvPr/>
          </p:nvCxnSpPr>
          <p:spPr bwMode="auto">
            <a:xfrm rot="16200000" flipH="1">
              <a:off x="7381" y="5877"/>
              <a:ext cx="960" cy="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514" name="AutoShape 144">
              <a:extLst>
                <a:ext uri="{FF2B5EF4-FFF2-40B4-BE49-F238E27FC236}">
                  <a16:creationId xmlns:a16="http://schemas.microsoft.com/office/drawing/2014/main" id="{E4130A62-4747-4B27-B874-EEBF8C0EC02B}"/>
                </a:ext>
              </a:extLst>
            </p:cNvPr>
            <p:cNvCxnSpPr>
              <a:cxnSpLocks noChangeShapeType="1"/>
              <a:endCxn id="19511" idx="1"/>
            </p:cNvCxnSpPr>
            <p:nvPr/>
          </p:nvCxnSpPr>
          <p:spPr bwMode="auto">
            <a:xfrm rot="5400000" flipH="1" flipV="1">
              <a:off x="5413" y="7824"/>
              <a:ext cx="3044" cy="892"/>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515" name="AutoShape 143">
              <a:extLst>
                <a:ext uri="{FF2B5EF4-FFF2-40B4-BE49-F238E27FC236}">
                  <a16:creationId xmlns:a16="http://schemas.microsoft.com/office/drawing/2014/main" id="{C7BB413F-CF2A-43C7-B68B-2E98159A65B8}"/>
                </a:ext>
              </a:extLst>
            </p:cNvPr>
            <p:cNvCxnSpPr>
              <a:cxnSpLocks noChangeShapeType="1"/>
              <a:stCxn id="19506" idx="3"/>
            </p:cNvCxnSpPr>
            <p:nvPr/>
          </p:nvCxnSpPr>
          <p:spPr bwMode="auto">
            <a:xfrm flipV="1">
              <a:off x="6489" y="6237"/>
              <a:ext cx="3892" cy="3555"/>
            </a:xfrm>
            <a:prstGeom prst="bentConnector3">
              <a:avLst>
                <a:gd name="adj1" fmla="val 4588"/>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516" name="AutoShape 142">
              <a:extLst>
                <a:ext uri="{FF2B5EF4-FFF2-40B4-BE49-F238E27FC236}">
                  <a16:creationId xmlns:a16="http://schemas.microsoft.com/office/drawing/2014/main" id="{54E2985F-8547-4AD9-844B-199BF7ED0004}"/>
                </a:ext>
              </a:extLst>
            </p:cNvPr>
            <p:cNvCxnSpPr>
              <a:cxnSpLocks noChangeShapeType="1"/>
            </p:cNvCxnSpPr>
            <p:nvPr/>
          </p:nvCxnSpPr>
          <p:spPr bwMode="auto">
            <a:xfrm rot="16200000" flipH="1">
              <a:off x="10493" y="5508"/>
              <a:ext cx="1108" cy="349"/>
            </a:xfrm>
            <a:prstGeom prst="bentConnector3">
              <a:avLst>
                <a:gd name="adj1" fmla="val -3185"/>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9517" name="Group 136">
              <a:extLst>
                <a:ext uri="{FF2B5EF4-FFF2-40B4-BE49-F238E27FC236}">
                  <a16:creationId xmlns:a16="http://schemas.microsoft.com/office/drawing/2014/main" id="{5E005903-452D-4717-AB5F-B362984E9525}"/>
                </a:ext>
              </a:extLst>
            </p:cNvPr>
            <p:cNvGrpSpPr>
              <a:grpSpLocks/>
            </p:cNvGrpSpPr>
            <p:nvPr/>
          </p:nvGrpSpPr>
          <p:grpSpPr bwMode="auto">
            <a:xfrm>
              <a:off x="3474" y="2725"/>
              <a:ext cx="3780" cy="1973"/>
              <a:chOff x="3600" y="2704"/>
              <a:chExt cx="3780" cy="1973"/>
            </a:xfrm>
          </p:grpSpPr>
          <p:sp>
            <p:nvSpPr>
              <p:cNvPr id="19526" name="Text Box 141">
                <a:extLst>
                  <a:ext uri="{FF2B5EF4-FFF2-40B4-BE49-F238E27FC236}">
                    <a16:creationId xmlns:a16="http://schemas.microsoft.com/office/drawing/2014/main" id="{BC070E88-E0F9-4737-896D-656C4C8BDB3A}"/>
                  </a:ext>
                </a:extLst>
              </p:cNvPr>
              <p:cNvSpPr txBox="1">
                <a:spLocks noChangeArrowheads="1"/>
              </p:cNvSpPr>
              <p:nvPr/>
            </p:nvSpPr>
            <p:spPr bwMode="auto">
              <a:xfrm>
                <a:off x="3600" y="2704"/>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cs typeface="Times New Roman" panose="02020603050405020304" pitchFamily="18" charset="0"/>
                  </a:rPr>
                  <a:t>Limited in size</a:t>
                </a:r>
                <a:endParaRPr lang="en-US" altLang="en-US">
                  <a:cs typeface="Times New Roman" panose="02020603050405020304" pitchFamily="18" charset="0"/>
                </a:endParaRPr>
              </a:p>
            </p:txBody>
          </p:sp>
          <p:sp>
            <p:nvSpPr>
              <p:cNvPr id="19527" name="Text Box 140">
                <a:extLst>
                  <a:ext uri="{FF2B5EF4-FFF2-40B4-BE49-F238E27FC236}">
                    <a16:creationId xmlns:a16="http://schemas.microsoft.com/office/drawing/2014/main" id="{AAF816F5-F6F9-4407-A9AC-EFBA4042CC6F}"/>
                  </a:ext>
                </a:extLst>
              </p:cNvPr>
              <p:cNvSpPr txBox="1">
                <a:spLocks noChangeArrowheads="1"/>
              </p:cNvSpPr>
              <p:nvPr/>
            </p:nvSpPr>
            <p:spPr bwMode="auto">
              <a:xfrm>
                <a:off x="3600" y="3064"/>
                <a:ext cx="126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cs typeface="Times New Roman" panose="02020603050405020304" pitchFamily="18" charset="0"/>
                  </a:rPr>
                  <a:t>Activity</a:t>
                </a:r>
                <a:endParaRPr lang="en-US" altLang="en-US">
                  <a:cs typeface="Times New Roman" panose="02020603050405020304" pitchFamily="18" charset="0"/>
                </a:endParaRPr>
              </a:p>
            </p:txBody>
          </p:sp>
          <p:sp>
            <p:nvSpPr>
              <p:cNvPr id="19528" name="Text Box 139">
                <a:extLst>
                  <a:ext uri="{FF2B5EF4-FFF2-40B4-BE49-F238E27FC236}">
                    <a16:creationId xmlns:a16="http://schemas.microsoft.com/office/drawing/2014/main" id="{DCBB2241-61C2-4ABD-9F55-186A261F9066}"/>
                  </a:ext>
                </a:extLst>
              </p:cNvPr>
              <p:cNvSpPr txBox="1">
                <a:spLocks noChangeArrowheads="1"/>
              </p:cNvSpPr>
              <p:nvPr/>
            </p:nvSpPr>
            <p:spPr bwMode="auto">
              <a:xfrm>
                <a:off x="3600" y="3422"/>
                <a:ext cx="1800" cy="538"/>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cs typeface="Times New Roman" panose="02020603050405020304" pitchFamily="18" charset="0"/>
                  </a:rPr>
                  <a:t>Self-organized </a:t>
                </a:r>
                <a:endParaRPr lang="en-US" altLang="en-US">
                  <a:cs typeface="Times New Roman" panose="02020603050405020304" pitchFamily="18" charset="0"/>
                </a:endParaRPr>
              </a:p>
            </p:txBody>
          </p:sp>
          <p:sp>
            <p:nvSpPr>
              <p:cNvPr id="19529" name="Text Box 138">
                <a:extLst>
                  <a:ext uri="{FF2B5EF4-FFF2-40B4-BE49-F238E27FC236}">
                    <a16:creationId xmlns:a16="http://schemas.microsoft.com/office/drawing/2014/main" id="{9EF6EA7B-4A60-44FC-82A8-927B4389F6DB}"/>
                  </a:ext>
                </a:extLst>
              </p:cNvPr>
              <p:cNvSpPr txBox="1">
                <a:spLocks noChangeArrowheads="1"/>
              </p:cNvSpPr>
              <p:nvPr/>
            </p:nvSpPr>
            <p:spPr bwMode="auto">
              <a:xfrm>
                <a:off x="3600" y="3782"/>
                <a:ext cx="1440" cy="53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cs typeface="Times New Roman" panose="02020603050405020304" pitchFamily="18" charset="0"/>
                  </a:rPr>
                  <a:t>Energized</a:t>
                </a:r>
                <a:endParaRPr lang="en-US" altLang="en-US">
                  <a:cs typeface="Times New Roman" panose="02020603050405020304" pitchFamily="18" charset="0"/>
                </a:endParaRPr>
              </a:p>
            </p:txBody>
          </p:sp>
          <p:sp>
            <p:nvSpPr>
              <p:cNvPr id="19530" name="Text Box 137">
                <a:extLst>
                  <a:ext uri="{FF2B5EF4-FFF2-40B4-BE49-F238E27FC236}">
                    <a16:creationId xmlns:a16="http://schemas.microsoft.com/office/drawing/2014/main" id="{C8FE3C3B-1BA1-44F6-88A4-5144543C02B3}"/>
                  </a:ext>
                </a:extLst>
              </p:cNvPr>
              <p:cNvSpPr txBox="1">
                <a:spLocks noChangeArrowheads="1"/>
              </p:cNvSpPr>
              <p:nvPr/>
            </p:nvSpPr>
            <p:spPr bwMode="auto">
              <a:xfrm>
                <a:off x="3600" y="4143"/>
                <a:ext cx="378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cs typeface="Times New Roman" panose="02020603050405020304" pitchFamily="18" charset="0"/>
                  </a:rPr>
                  <a:t>Recognises the relationship and fulfills </a:t>
                </a:r>
                <a:endParaRPr lang="en-US" altLang="en-US">
                  <a:cs typeface="Times New Roman" panose="02020603050405020304" pitchFamily="18" charset="0"/>
                </a:endParaRPr>
              </a:p>
            </p:txBody>
          </p:sp>
        </p:grpSp>
        <p:sp>
          <p:nvSpPr>
            <p:cNvPr id="19518" name="Rectangle 134">
              <a:extLst>
                <a:ext uri="{FF2B5EF4-FFF2-40B4-BE49-F238E27FC236}">
                  <a16:creationId xmlns:a16="http://schemas.microsoft.com/office/drawing/2014/main" id="{8D8F6179-FC2A-4D23-9877-CE3D6DBD3A8D}"/>
                </a:ext>
              </a:extLst>
            </p:cNvPr>
            <p:cNvSpPr>
              <a:spLocks noChangeArrowheads="1"/>
            </p:cNvSpPr>
            <p:nvPr/>
          </p:nvSpPr>
          <p:spPr bwMode="auto">
            <a:xfrm>
              <a:off x="10141" y="6477"/>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chemeClr val="bg1"/>
                  </a:solidFill>
                  <a:cs typeface="Times New Roman" panose="02020603050405020304" pitchFamily="18" charset="0"/>
                </a:rPr>
                <a:t>Human Order</a:t>
              </a:r>
              <a:endParaRPr lang="en-US" altLang="en-US">
                <a:solidFill>
                  <a:schemeClr val="bg1"/>
                </a:solidFill>
                <a:cs typeface="Times New Roman" panose="02020603050405020304" pitchFamily="18" charset="0"/>
              </a:endParaRPr>
            </a:p>
          </p:txBody>
        </p:sp>
        <p:sp>
          <p:nvSpPr>
            <p:cNvPr id="19519" name="Line 132">
              <a:extLst>
                <a:ext uri="{FF2B5EF4-FFF2-40B4-BE49-F238E27FC236}">
                  <a16:creationId xmlns:a16="http://schemas.microsoft.com/office/drawing/2014/main" id="{C115C763-9F3D-4DD2-9302-6D339DA85475}"/>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520" name="AutoShape 129">
              <a:extLst>
                <a:ext uri="{FF2B5EF4-FFF2-40B4-BE49-F238E27FC236}">
                  <a16:creationId xmlns:a16="http://schemas.microsoft.com/office/drawing/2014/main" id="{F850F3B7-EC11-4C30-84EA-232841628903}"/>
                </a:ext>
              </a:extLst>
            </p:cNvPr>
            <p:cNvSpPr>
              <a:spLocks noChangeArrowheads="1"/>
            </p:cNvSpPr>
            <p:nvPr/>
          </p:nvSpPr>
          <p:spPr bwMode="auto">
            <a:xfrm>
              <a:off x="5761" y="11156"/>
              <a:ext cx="1260" cy="723"/>
            </a:xfrm>
            <a:prstGeom prst="curvedUpArrow">
              <a:avLst>
                <a:gd name="adj1" fmla="val 18476"/>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521" name="AutoShape 128">
              <a:extLst>
                <a:ext uri="{FF2B5EF4-FFF2-40B4-BE49-F238E27FC236}">
                  <a16:creationId xmlns:a16="http://schemas.microsoft.com/office/drawing/2014/main" id="{8BB9FE5F-B3E2-413C-B93A-25C9823515CA}"/>
                </a:ext>
              </a:extLst>
            </p:cNvPr>
            <p:cNvSpPr>
              <a:spLocks noChangeArrowheads="1"/>
            </p:cNvSpPr>
            <p:nvPr/>
          </p:nvSpPr>
          <p:spPr bwMode="auto">
            <a:xfrm>
              <a:off x="540" y="11159"/>
              <a:ext cx="1260" cy="723"/>
            </a:xfrm>
            <a:prstGeom prst="curvedUpArrow">
              <a:avLst>
                <a:gd name="adj1" fmla="val 18476"/>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522" name="Line 126">
              <a:extLst>
                <a:ext uri="{FF2B5EF4-FFF2-40B4-BE49-F238E27FC236}">
                  <a16:creationId xmlns:a16="http://schemas.microsoft.com/office/drawing/2014/main" id="{19C14832-150F-42D6-AC47-3E4A4769D7F0}"/>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23" name="Line 125">
              <a:extLst>
                <a:ext uri="{FF2B5EF4-FFF2-40B4-BE49-F238E27FC236}">
                  <a16:creationId xmlns:a16="http://schemas.microsoft.com/office/drawing/2014/main" id="{2524FCC5-EC8C-41A3-A445-CDB2096B0888}"/>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24" name="Line 124">
              <a:extLst>
                <a:ext uri="{FF2B5EF4-FFF2-40B4-BE49-F238E27FC236}">
                  <a16:creationId xmlns:a16="http://schemas.microsoft.com/office/drawing/2014/main" id="{F8AEE44A-DAAA-41DF-8557-86EAEEE169BC}"/>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25" name="Line 123">
              <a:extLst>
                <a:ext uri="{FF2B5EF4-FFF2-40B4-BE49-F238E27FC236}">
                  <a16:creationId xmlns:a16="http://schemas.microsoft.com/office/drawing/2014/main" id="{BA795D70-3688-4CBD-A675-4FA1BFAACA3C}"/>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19459" name="Rectangle 195">
            <a:extLst>
              <a:ext uri="{FF2B5EF4-FFF2-40B4-BE49-F238E27FC236}">
                <a16:creationId xmlns:a16="http://schemas.microsoft.com/office/drawing/2014/main" id="{4448A382-184D-408D-BDB5-305526081CE5}"/>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chemeClr val="bg1"/>
                </a:solidFill>
                <a:cs typeface="Times New Roman" panose="02020603050405020304" pitchFamily="18" charset="0"/>
              </a:rPr>
              <a:t>Existence</a:t>
            </a:r>
            <a:endParaRPr lang="en-US" altLang="en-US" sz="1400">
              <a:solidFill>
                <a:schemeClr val="bg1"/>
              </a:solidFill>
              <a:cs typeface="Times New Roman" panose="02020603050405020304" pitchFamily="18" charset="0"/>
            </a:endParaRPr>
          </a:p>
          <a:p>
            <a:pPr algn="ctr"/>
            <a:r>
              <a:rPr lang="en-US" altLang="en-US" sz="1400" b="1">
                <a:solidFill>
                  <a:schemeClr val="bg1"/>
                </a:solidFill>
                <a:cs typeface="Times New Roman" panose="02020603050405020304" pitchFamily="18" charset="0"/>
              </a:rPr>
              <a:t>(= Co-existence = Units submerged in Space)</a:t>
            </a:r>
            <a:endParaRPr lang="en-US" altLang="en-US">
              <a:solidFill>
                <a:schemeClr val="bg1"/>
              </a:solidFill>
              <a:cs typeface="Times New Roman" panose="02020603050405020304" pitchFamily="18" charset="0"/>
            </a:endParaRPr>
          </a:p>
        </p:txBody>
      </p:sp>
      <p:sp>
        <p:nvSpPr>
          <p:cNvPr id="19460" name="Rectangle 237">
            <a:extLst>
              <a:ext uri="{FF2B5EF4-FFF2-40B4-BE49-F238E27FC236}">
                <a16:creationId xmlns:a16="http://schemas.microsoft.com/office/drawing/2014/main" id="{A3D938CD-12E7-4DC1-AF1E-00DE0BD8B0CA}"/>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200">
              <a:cs typeface="Times New Roman" panose="02020603050405020304" pitchFamily="18" charset="0"/>
            </a:endParaRPr>
          </a:p>
          <a:p>
            <a:br>
              <a:rPr lang="en-US" altLang="en-US" sz="1200">
                <a:cs typeface="Times New Roman" panose="02020603050405020304" pitchFamily="18" charset="0"/>
              </a:rPr>
            </a:br>
            <a:endParaRPr lang="en-US" altLang="en-US"/>
          </a:p>
        </p:txBody>
      </p:sp>
      <p:sp>
        <p:nvSpPr>
          <p:cNvPr id="19461" name="Text Box 121">
            <a:extLst>
              <a:ext uri="{FF2B5EF4-FFF2-40B4-BE49-F238E27FC236}">
                <a16:creationId xmlns:a16="http://schemas.microsoft.com/office/drawing/2014/main" id="{570ED92D-9FF1-4DE2-8211-12122206CA79}"/>
              </a:ext>
            </a:extLst>
          </p:cNvPr>
          <p:cNvSpPr txBox="1">
            <a:spLocks noChangeArrowheads="1"/>
          </p:cNvSpPr>
          <p:nvPr/>
        </p:nvSpPr>
        <p:spPr bwMode="auto">
          <a:xfrm>
            <a:off x="2743200" y="6172200"/>
            <a:ext cx="30861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cs typeface="Times New Roman" panose="02020603050405020304" pitchFamily="18" charset="0"/>
              </a:rPr>
              <a:t>Composition – Decomposition</a:t>
            </a:r>
            <a:endParaRPr lang="en-US" altLang="en-US" sz="1400">
              <a:cs typeface="Times New Roman" panose="02020603050405020304" pitchFamily="18" charset="0"/>
            </a:endParaRPr>
          </a:p>
          <a:p>
            <a:pPr algn="ctr"/>
            <a:r>
              <a:rPr lang="en-US" altLang="en-US" sz="1600" b="1">
                <a:solidFill>
                  <a:srgbClr val="002060"/>
                </a:solidFill>
                <a:latin typeface="Kruti Dev 010" pitchFamily="2" charset="0"/>
                <a:cs typeface="Times New Roman" panose="02020603050405020304" pitchFamily="18" charset="0"/>
              </a:rPr>
              <a:t>LakxBu&amp;fo?kVu</a:t>
            </a:r>
          </a:p>
          <a:p>
            <a:pPr algn="ctr"/>
            <a:r>
              <a:rPr lang="en-US" altLang="en-US" sz="1400" b="1">
                <a:cs typeface="Times New Roman" panose="02020603050405020304" pitchFamily="18" charset="0"/>
              </a:rPr>
              <a:t>Cyclic 	</a:t>
            </a:r>
            <a:r>
              <a:rPr lang="en-US" altLang="en-US" sz="1600" b="1">
                <a:solidFill>
                  <a:srgbClr val="002060"/>
                </a:solidFill>
                <a:latin typeface="Kruti Dev 010" pitchFamily="2" charset="0"/>
                <a:cs typeface="Times New Roman" panose="02020603050405020304" pitchFamily="18" charset="0"/>
              </a:rPr>
              <a:t>xBu'khy</a:t>
            </a:r>
            <a:endParaRPr lang="en-US" altLang="en-US" sz="1400">
              <a:cs typeface="Times New Roman" panose="02020603050405020304" pitchFamily="18" charset="0"/>
            </a:endParaRPr>
          </a:p>
          <a:p>
            <a:pPr algn="ctr"/>
            <a:endParaRPr lang="en-US" altLang="en-US" sz="1400">
              <a:cs typeface="Times New Roman" panose="02020603050405020304" pitchFamily="18" charset="0"/>
            </a:endParaRPr>
          </a:p>
          <a:p>
            <a:endParaRPr lang="en-US" altLang="en-US">
              <a:cs typeface="Times New Roman" panose="02020603050405020304" pitchFamily="18" charset="0"/>
            </a:endParaRPr>
          </a:p>
        </p:txBody>
      </p:sp>
      <p:sp>
        <p:nvSpPr>
          <p:cNvPr id="19462" name="Text Box 120">
            <a:extLst>
              <a:ext uri="{FF2B5EF4-FFF2-40B4-BE49-F238E27FC236}">
                <a16:creationId xmlns:a16="http://schemas.microsoft.com/office/drawing/2014/main" id="{A7DFECDC-64B6-4566-906D-27167103738F}"/>
              </a:ext>
            </a:extLst>
          </p:cNvPr>
          <p:cNvSpPr txBox="1">
            <a:spLocks noChangeArrowheads="1"/>
          </p:cNvSpPr>
          <p:nvPr/>
        </p:nvSpPr>
        <p:spPr bwMode="auto">
          <a:xfrm>
            <a:off x="8915400" y="61722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cs typeface="Times New Roman" panose="02020603050405020304" pitchFamily="18" charset="0"/>
              </a:rPr>
              <a:t>Development</a:t>
            </a:r>
            <a:endParaRPr lang="en-US" altLang="en-US" sz="1400">
              <a:cs typeface="Times New Roman" panose="02020603050405020304" pitchFamily="18" charset="0"/>
            </a:endParaRPr>
          </a:p>
          <a:p>
            <a:pPr algn="ctr"/>
            <a:r>
              <a:rPr lang="en-US" altLang="en-US" sz="1600" b="1">
                <a:solidFill>
                  <a:srgbClr val="002060"/>
                </a:solidFill>
                <a:latin typeface="Kruti Dev 010" pitchFamily="2" charset="0"/>
                <a:cs typeface="Times New Roman" panose="02020603050405020304" pitchFamily="18" charset="0"/>
              </a:rPr>
              <a:t>Fodkl</a:t>
            </a:r>
          </a:p>
          <a:p>
            <a:pPr algn="ctr"/>
            <a:r>
              <a:rPr lang="en-US" altLang="en-US" sz="1400" b="1">
                <a:cs typeface="Times New Roman" panose="02020603050405020304" pitchFamily="18" charset="0"/>
              </a:rPr>
              <a:t>No Cycle</a:t>
            </a:r>
            <a:r>
              <a:rPr lang="en-US" altLang="en-US" sz="1600" b="1">
                <a:cs typeface="Times New Roman" panose="02020603050405020304" pitchFamily="18" charset="0"/>
              </a:rPr>
              <a:t> 	</a:t>
            </a:r>
            <a:r>
              <a:rPr lang="en-US" altLang="en-US" sz="1600" b="1">
                <a:solidFill>
                  <a:srgbClr val="002060"/>
                </a:solidFill>
                <a:latin typeface="Kruti Dev 010" pitchFamily="2" charset="0"/>
                <a:cs typeface="Times New Roman" panose="02020603050405020304" pitchFamily="18" charset="0"/>
              </a:rPr>
              <a:t>xBuiw.kZ</a:t>
            </a:r>
            <a:endParaRPr lang="en-US" altLang="en-US" sz="1600">
              <a:cs typeface="Times New Roman" panose="02020603050405020304" pitchFamily="18" charset="0"/>
            </a:endParaRPr>
          </a:p>
        </p:txBody>
      </p:sp>
      <p:pic>
        <p:nvPicPr>
          <p:cNvPr id="19463" name="Picture 92" descr="Picture1.png">
            <a:extLst>
              <a:ext uri="{FF2B5EF4-FFF2-40B4-BE49-F238E27FC236}">
                <a16:creationId xmlns:a16="http://schemas.microsoft.com/office/drawing/2014/main" id="{60A3AFC9-0162-4A83-8AFF-C5D6B1753D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9025" y="3636963"/>
            <a:ext cx="4498975"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74">
            <a:extLst>
              <a:ext uri="{FF2B5EF4-FFF2-40B4-BE49-F238E27FC236}">
                <a16:creationId xmlns:a16="http://schemas.microsoft.com/office/drawing/2014/main" id="{147EC1C7-7F45-4480-84CD-B1300B8AC082}"/>
              </a:ext>
            </a:extLst>
          </p:cNvPr>
          <p:cNvSpPr txBox="1">
            <a:spLocks noChangeArrowheads="1"/>
          </p:cNvSpPr>
          <p:nvPr/>
        </p:nvSpPr>
        <p:spPr bwMode="auto">
          <a:xfrm>
            <a:off x="2057400" y="4191000"/>
            <a:ext cx="1981200" cy="923925"/>
          </a:xfrm>
          <a:prstGeom prst="rect">
            <a:avLst/>
          </a:prstGeom>
          <a:solidFill>
            <a:schemeClr val="tx1">
              <a:alpha val="9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PHYSICS</a:t>
            </a:r>
          </a:p>
          <a:p>
            <a:pPr eaLnBrk="1" hangingPunct="1"/>
            <a:endParaRPr lang="en-US" altLang="en-US">
              <a:solidFill>
                <a:schemeClr val="bg1"/>
              </a:solidFill>
            </a:endParaRPr>
          </a:p>
          <a:p>
            <a:pPr eaLnBrk="1" hangingPunct="1"/>
            <a:r>
              <a:rPr lang="en-US" altLang="en-US">
                <a:solidFill>
                  <a:schemeClr val="bg1"/>
                </a:solidFill>
              </a:rPr>
              <a:t>CHEMISTRY</a:t>
            </a:r>
          </a:p>
        </p:txBody>
      </p:sp>
      <p:sp>
        <p:nvSpPr>
          <p:cNvPr id="19465" name="TextBox 75">
            <a:extLst>
              <a:ext uri="{FF2B5EF4-FFF2-40B4-BE49-F238E27FC236}">
                <a16:creationId xmlns:a16="http://schemas.microsoft.com/office/drawing/2014/main" id="{285FD98D-AE1B-4C44-91B5-A2F5136E75FA}"/>
              </a:ext>
            </a:extLst>
          </p:cNvPr>
          <p:cNvSpPr txBox="1">
            <a:spLocks noChangeArrowheads="1"/>
          </p:cNvSpPr>
          <p:nvPr/>
        </p:nvSpPr>
        <p:spPr bwMode="auto">
          <a:xfrm>
            <a:off x="4191000" y="4506913"/>
            <a:ext cx="1981200" cy="369887"/>
          </a:xfrm>
          <a:prstGeom prst="rect">
            <a:avLst/>
          </a:prstGeom>
          <a:solidFill>
            <a:schemeClr val="tx1">
              <a:alpha val="9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BOTANY</a:t>
            </a:r>
          </a:p>
        </p:txBody>
      </p:sp>
      <p:sp>
        <p:nvSpPr>
          <p:cNvPr id="19466" name="TextBox 76">
            <a:extLst>
              <a:ext uri="{FF2B5EF4-FFF2-40B4-BE49-F238E27FC236}">
                <a16:creationId xmlns:a16="http://schemas.microsoft.com/office/drawing/2014/main" id="{AE9A75C4-8C28-4FC4-9638-003680BFE165}"/>
              </a:ext>
            </a:extLst>
          </p:cNvPr>
          <p:cNvSpPr txBox="1">
            <a:spLocks noChangeArrowheads="1"/>
          </p:cNvSpPr>
          <p:nvPr/>
        </p:nvSpPr>
        <p:spPr bwMode="auto">
          <a:xfrm>
            <a:off x="4191000" y="5334000"/>
            <a:ext cx="1981200" cy="923925"/>
          </a:xfrm>
          <a:prstGeom prst="rect">
            <a:avLst/>
          </a:prstGeom>
          <a:solidFill>
            <a:schemeClr val="tx1">
              <a:alpha val="9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ZOOLOGY</a:t>
            </a:r>
          </a:p>
          <a:p>
            <a:pPr eaLnBrk="1" hangingPunct="1"/>
            <a:r>
              <a:rPr lang="en-US" altLang="en-US">
                <a:solidFill>
                  <a:schemeClr val="bg1"/>
                </a:solidFill>
              </a:rPr>
              <a:t>MEDICAL SCIENCE</a:t>
            </a:r>
          </a:p>
        </p:txBody>
      </p:sp>
      <p:sp>
        <p:nvSpPr>
          <p:cNvPr id="19467" name="TextBox 77">
            <a:extLst>
              <a:ext uri="{FF2B5EF4-FFF2-40B4-BE49-F238E27FC236}">
                <a16:creationId xmlns:a16="http://schemas.microsoft.com/office/drawing/2014/main" id="{6044ADBD-A35C-4C92-9D5E-AE4EA370C626}"/>
              </a:ext>
            </a:extLst>
          </p:cNvPr>
          <p:cNvSpPr txBox="1">
            <a:spLocks noChangeArrowheads="1"/>
          </p:cNvSpPr>
          <p:nvPr/>
        </p:nvSpPr>
        <p:spPr bwMode="auto">
          <a:xfrm>
            <a:off x="6248400" y="6211888"/>
            <a:ext cx="1981200" cy="646112"/>
          </a:xfrm>
          <a:prstGeom prst="rect">
            <a:avLst/>
          </a:prstGeom>
          <a:solidFill>
            <a:schemeClr val="tx1">
              <a:alpha val="9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MANAGEMENT</a:t>
            </a:r>
          </a:p>
          <a:p>
            <a:pPr eaLnBrk="1" hangingPunct="1"/>
            <a:r>
              <a:rPr lang="en-US" altLang="en-US">
                <a:solidFill>
                  <a:schemeClr val="bg1"/>
                </a:solidFill>
              </a:rPr>
              <a:t>SOCIOLOGY</a:t>
            </a:r>
          </a:p>
        </p:txBody>
      </p:sp>
      <p:sp>
        <p:nvSpPr>
          <p:cNvPr id="19468" name="TextBox 78">
            <a:extLst>
              <a:ext uri="{FF2B5EF4-FFF2-40B4-BE49-F238E27FC236}">
                <a16:creationId xmlns:a16="http://schemas.microsoft.com/office/drawing/2014/main" id="{1F8497A7-D225-41B1-A86C-0007304D2192}"/>
              </a:ext>
            </a:extLst>
          </p:cNvPr>
          <p:cNvSpPr txBox="1">
            <a:spLocks noChangeArrowheads="1"/>
          </p:cNvSpPr>
          <p:nvPr/>
        </p:nvSpPr>
        <p:spPr bwMode="auto">
          <a:xfrm>
            <a:off x="8001000" y="5029200"/>
            <a:ext cx="1981200" cy="646113"/>
          </a:xfrm>
          <a:prstGeom prst="rect">
            <a:avLst/>
          </a:prstGeom>
          <a:solidFill>
            <a:schemeClr val="tx1">
              <a:alpha val="9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PSYCHOLOGY (B2 now)</a:t>
            </a:r>
          </a:p>
        </p:txBody>
      </p:sp>
      <p:sp>
        <p:nvSpPr>
          <p:cNvPr id="19469" name="TextBox 79">
            <a:extLst>
              <a:ext uri="{FF2B5EF4-FFF2-40B4-BE49-F238E27FC236}">
                <a16:creationId xmlns:a16="http://schemas.microsoft.com/office/drawing/2014/main" id="{B8935454-CD1D-422C-8401-DF325D29D677}"/>
              </a:ext>
            </a:extLst>
          </p:cNvPr>
          <p:cNvSpPr txBox="1">
            <a:spLocks noChangeArrowheads="1"/>
          </p:cNvSpPr>
          <p:nvPr/>
        </p:nvSpPr>
        <p:spPr bwMode="auto">
          <a:xfrm>
            <a:off x="7924800" y="4038600"/>
            <a:ext cx="1981200" cy="646113"/>
          </a:xfrm>
          <a:prstGeom prst="rect">
            <a:avLst/>
          </a:prstGeom>
          <a:solidFill>
            <a:schemeClr val="tx1">
              <a:alpha val="9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PHILOSOPHY (B1 correctly)</a:t>
            </a:r>
          </a:p>
        </p:txBody>
      </p:sp>
      <p:sp>
        <p:nvSpPr>
          <p:cNvPr id="19470" name="TextBox 81">
            <a:extLst>
              <a:ext uri="{FF2B5EF4-FFF2-40B4-BE49-F238E27FC236}">
                <a16:creationId xmlns:a16="http://schemas.microsoft.com/office/drawing/2014/main" id="{0A078E00-8FB2-4205-8016-E57A23AC4AE9}"/>
              </a:ext>
            </a:extLst>
          </p:cNvPr>
          <p:cNvSpPr txBox="1">
            <a:spLocks noChangeArrowheads="1"/>
          </p:cNvSpPr>
          <p:nvPr/>
        </p:nvSpPr>
        <p:spPr bwMode="auto">
          <a:xfrm>
            <a:off x="8305800" y="6211888"/>
            <a:ext cx="1981200" cy="646112"/>
          </a:xfrm>
          <a:prstGeom prst="rect">
            <a:avLst/>
          </a:prstGeom>
          <a:solidFill>
            <a:schemeClr val="tx1">
              <a:alpha val="9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ECONOMICS</a:t>
            </a:r>
          </a:p>
          <a:p>
            <a:pPr eaLnBrk="1" hangingPunct="1"/>
            <a:r>
              <a:rPr lang="en-US" altLang="en-US">
                <a:solidFill>
                  <a:schemeClr val="bg1"/>
                </a:solidFill>
              </a:rPr>
              <a:t>TECHNOLOGY</a:t>
            </a:r>
          </a:p>
        </p:txBody>
      </p:sp>
      <p:sp>
        <p:nvSpPr>
          <p:cNvPr id="19471" name="TextBox 82">
            <a:extLst>
              <a:ext uri="{FF2B5EF4-FFF2-40B4-BE49-F238E27FC236}">
                <a16:creationId xmlns:a16="http://schemas.microsoft.com/office/drawing/2014/main" id="{D52CBAE0-90EB-4D41-8579-668BECC01A51}"/>
              </a:ext>
            </a:extLst>
          </p:cNvPr>
          <p:cNvSpPr txBox="1">
            <a:spLocks noChangeArrowheads="1"/>
          </p:cNvSpPr>
          <p:nvPr/>
        </p:nvSpPr>
        <p:spPr bwMode="auto">
          <a:xfrm>
            <a:off x="8686800" y="5638800"/>
            <a:ext cx="1981200" cy="646113"/>
          </a:xfrm>
          <a:prstGeom prst="rect">
            <a:avLst/>
          </a:prstGeom>
          <a:solidFill>
            <a:schemeClr val="tx1">
              <a:alpha val="9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POLITICAL SCI</a:t>
            </a:r>
          </a:p>
          <a:p>
            <a:pPr eaLnBrk="1" hangingPunct="1"/>
            <a:r>
              <a:rPr lang="en-US" altLang="en-US">
                <a:solidFill>
                  <a:schemeClr val="bg1"/>
                </a:solidFill>
              </a:rPr>
              <a:t>HISTORY</a:t>
            </a:r>
          </a:p>
        </p:txBody>
      </p:sp>
      <p:sp>
        <p:nvSpPr>
          <p:cNvPr id="19472" name="TextBox 83">
            <a:extLst>
              <a:ext uri="{FF2B5EF4-FFF2-40B4-BE49-F238E27FC236}">
                <a16:creationId xmlns:a16="http://schemas.microsoft.com/office/drawing/2014/main" id="{5120B4BB-94B6-4D5D-97F5-51200CA1726A}"/>
              </a:ext>
            </a:extLst>
          </p:cNvPr>
          <p:cNvSpPr txBox="1">
            <a:spLocks noChangeArrowheads="1"/>
          </p:cNvSpPr>
          <p:nvPr/>
        </p:nvSpPr>
        <p:spPr bwMode="auto">
          <a:xfrm>
            <a:off x="6096000" y="4724400"/>
            <a:ext cx="4572000" cy="369888"/>
          </a:xfrm>
          <a:prstGeom prst="rect">
            <a:avLst/>
          </a:prstGeom>
          <a:solidFill>
            <a:schemeClr val="tx1">
              <a:alpha val="9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DHARM NEETI (RIGHT UTILISATION)</a:t>
            </a:r>
          </a:p>
        </p:txBody>
      </p:sp>
      <p:sp>
        <p:nvSpPr>
          <p:cNvPr id="19473" name="TextBox 84">
            <a:extLst>
              <a:ext uri="{FF2B5EF4-FFF2-40B4-BE49-F238E27FC236}">
                <a16:creationId xmlns:a16="http://schemas.microsoft.com/office/drawing/2014/main" id="{F07FADAC-5456-4E8A-B111-58B36248E558}"/>
              </a:ext>
            </a:extLst>
          </p:cNvPr>
          <p:cNvSpPr txBox="1">
            <a:spLocks noChangeArrowheads="1"/>
          </p:cNvSpPr>
          <p:nvPr/>
        </p:nvSpPr>
        <p:spPr bwMode="auto">
          <a:xfrm>
            <a:off x="1524000" y="2971800"/>
            <a:ext cx="3886200" cy="923925"/>
          </a:xfrm>
          <a:prstGeom prst="rect">
            <a:avLst/>
          </a:prstGeom>
          <a:solidFill>
            <a:schemeClr val="tx1">
              <a:alpha val="9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Desh-Disha-Kaal</a:t>
            </a:r>
          </a:p>
          <a:p>
            <a:pPr eaLnBrk="1" hangingPunct="1"/>
            <a:r>
              <a:rPr lang="en-US" altLang="en-US">
                <a:solidFill>
                  <a:schemeClr val="bg1"/>
                </a:solidFill>
              </a:rPr>
              <a:t>GEOGRAPHY (Desh, Disha)</a:t>
            </a:r>
          </a:p>
          <a:p>
            <a:pPr eaLnBrk="1" hangingPunct="1"/>
            <a:r>
              <a:rPr lang="en-US" altLang="en-US">
                <a:solidFill>
                  <a:schemeClr val="bg1"/>
                </a:solidFill>
              </a:rPr>
              <a:t>HISTORY (Kaal)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2" descr="ast5v.jpg">
            <a:extLst>
              <a:ext uri="{FF2B5EF4-FFF2-40B4-BE49-F238E27FC236}">
                <a16:creationId xmlns:a16="http://schemas.microsoft.com/office/drawing/2014/main" id="{77DAFB0A-84B8-4932-9FA6-3E27723B7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875"/>
            <a:ext cx="10288588" cy="7010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32DA24F-4FC8-42CB-A2CF-DB7FA71FA02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sp>
        <p:nvSpPr>
          <p:cNvPr id="3" name="Text Placeholder 2">
            <a:extLst>
              <a:ext uri="{FF2B5EF4-FFF2-40B4-BE49-F238E27FC236}">
                <a16:creationId xmlns:a16="http://schemas.microsoft.com/office/drawing/2014/main" id="{1670A422-B949-4693-A325-C75523E6856F}"/>
              </a:ext>
            </a:extLst>
          </p:cNvPr>
          <p:cNvSpPr>
            <a:spLocks noGrp="1"/>
          </p:cNvSpPr>
          <p:nvPr>
            <p:ph type="body" sz="quarter" idx="13"/>
          </p:nvPr>
        </p:nvSpPr>
        <p:spPr/>
        <p:txBody>
          <a:bodyPr>
            <a:noAutofit/>
          </a:bodyPr>
          <a:lstStyle/>
          <a:p>
            <a:pPr>
              <a:buFont typeface="Symbol" pitchFamily="18" charset="2"/>
              <a:buNone/>
              <a:defRPr/>
            </a:pPr>
            <a:r>
              <a:rPr lang="en-GB"/>
              <a:t>Existence is in the form of co-existence. It is ever present</a:t>
            </a:r>
          </a:p>
          <a:p>
            <a:pPr>
              <a:buFont typeface="Symbol" pitchFamily="18" charset="2"/>
              <a:buNone/>
              <a:defRPr/>
            </a:pPr>
            <a:r>
              <a:rPr lang="en-GB"/>
              <a:t>(</a:t>
            </a:r>
            <a:r>
              <a:rPr lang="en-GB">
                <a:latin typeface="Arial" charset="0"/>
                <a:cs typeface="Arial" charset="0"/>
              </a:rPr>
              <a:t>Existence = 	Co- Existence   =  Units submerged in Space</a:t>
            </a:r>
            <a:r>
              <a:rPr lang="en-GB"/>
              <a:t>)</a:t>
            </a:r>
          </a:p>
          <a:p>
            <a:pPr lvl="1">
              <a:buFont typeface="Wingdings" pitchFamily="2" charset="2"/>
              <a:buNone/>
              <a:defRPr/>
            </a:pPr>
            <a:r>
              <a:rPr lang="en-GB" sz="2200"/>
              <a:t> </a:t>
            </a:r>
          </a:p>
          <a:p>
            <a:pPr>
              <a:buFont typeface="Symbol" pitchFamily="18" charset="2"/>
              <a:buNone/>
              <a:defRPr/>
            </a:pPr>
            <a:r>
              <a:rPr lang="en-GB"/>
              <a:t>Every unit in existence is related with every other unit in existence in a mutually fulfilling manner</a:t>
            </a:r>
          </a:p>
          <a:p>
            <a:pPr lvl="1">
              <a:buFont typeface="Wingdings" pitchFamily="2" charset="2"/>
              <a:buNone/>
              <a:defRPr/>
            </a:pPr>
            <a:endParaRPr lang="en-GB" sz="2200"/>
          </a:p>
          <a:p>
            <a:pPr>
              <a:buFont typeface="Symbol" pitchFamily="18" charset="2"/>
              <a:buNone/>
              <a:defRPr/>
            </a:pPr>
            <a:r>
              <a:rPr lang="en-GB"/>
              <a:t>Synergy is intrinsic to existence, harmony is inherent in existence – we do not have to create it, we do not have to construct it</a:t>
            </a:r>
          </a:p>
          <a:p>
            <a:pPr>
              <a:buFont typeface="Symbol" pitchFamily="18" charset="2"/>
              <a:buNone/>
              <a:defRPr/>
            </a:pPr>
            <a:endParaRPr>
              <a:latin typeface="Arial" charset="0"/>
            </a:endParaRPr>
          </a:p>
          <a:p>
            <a:pPr>
              <a:buFont typeface="Symbol" pitchFamily="18" charset="2"/>
              <a:buNone/>
              <a:defRPr/>
            </a:pPr>
            <a:r>
              <a:rPr>
                <a:latin typeface="Arial" charset="0"/>
              </a:rPr>
              <a:t>The role of Human Being is to realize this co-existence, this harmony, this order in existence.</a:t>
            </a:r>
          </a:p>
          <a:p>
            <a:pPr>
              <a:buFont typeface="Symbol" pitchFamily="18" charset="2"/>
              <a:buNone/>
              <a:defRPr/>
            </a:pPr>
            <a:endParaRPr>
              <a:latin typeface="Arial" charset="0"/>
            </a:endParaRPr>
          </a:p>
          <a:p>
            <a:pPr>
              <a:buFont typeface="Symbol" pitchFamily="18" charset="2"/>
              <a:buNone/>
              <a:defRPr/>
            </a:pPr>
            <a:r>
              <a:rPr>
                <a:latin typeface="Arial" charset="0"/>
              </a:rPr>
              <a:t> For this, </a:t>
            </a:r>
            <a:r>
              <a:rPr lang="en-GB"/>
              <a:t>all that human beings need to do is:</a:t>
            </a:r>
          </a:p>
          <a:p>
            <a:pPr marL="685800" lvl="1" indent="-457200">
              <a:buFont typeface="Wingdings" pitchFamily="2" charset="2"/>
              <a:buAutoNum type="arabicPeriod"/>
              <a:defRPr/>
            </a:pPr>
            <a:r>
              <a:rPr lang="en-GB" sz="2200"/>
              <a:t>To understand the inherent harmony, the co-existence in existence</a:t>
            </a:r>
          </a:p>
          <a:p>
            <a:pPr marL="685800" lvl="1" indent="-457200">
              <a:buFont typeface="Wingdings" pitchFamily="2" charset="2"/>
              <a:buAutoNum type="arabicPeriod"/>
              <a:defRPr/>
            </a:pPr>
            <a:r>
              <a:rPr lang="en-GB" sz="2200"/>
              <a:t>To live accordingly – to live with the feeling of harmony or co-existence 			(</a:t>
            </a:r>
            <a:r>
              <a:rPr sz="2200" b="1"/>
              <a:t>and there is every provision in existence for living in co-existence</a:t>
            </a:r>
            <a:r>
              <a:rPr sz="2200"/>
              <a:t>)</a:t>
            </a:r>
            <a:endParaRPr lang="en-GB" sz="2200"/>
          </a:p>
        </p:txBody>
      </p:sp>
      <p:sp>
        <p:nvSpPr>
          <p:cNvPr id="4" name="Rectangle 3">
            <a:extLst>
              <a:ext uri="{FF2B5EF4-FFF2-40B4-BE49-F238E27FC236}">
                <a16:creationId xmlns:a16="http://schemas.microsoft.com/office/drawing/2014/main" id="{7E3E6DC9-D29D-4380-8EBF-FE49A319E2AC}"/>
              </a:ext>
            </a:extLst>
          </p:cNvPr>
          <p:cNvSpPr/>
          <p:nvPr/>
        </p:nvSpPr>
        <p:spPr>
          <a:xfrm>
            <a:off x="1828800" y="990600"/>
            <a:ext cx="1905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1">
            <a:extLst>
              <a:ext uri="{FF2B5EF4-FFF2-40B4-BE49-F238E27FC236}">
                <a16:creationId xmlns:a16="http://schemas.microsoft.com/office/drawing/2014/main" id="{47364BCE-AE68-40CE-BD80-EE4B00405DB7}"/>
              </a:ext>
            </a:extLst>
          </p:cNvPr>
          <p:cNvSpPr>
            <a:spLocks noGrp="1" noChangeArrowheads="1"/>
          </p:cNvSpPr>
          <p:nvPr>
            <p:ph type="subTitle" idx="1"/>
          </p:nvPr>
        </p:nvSpPr>
        <p:spPr>
          <a:xfrm>
            <a:off x="609600" y="3900488"/>
            <a:ext cx="11049000"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endParaRPr lang="en-IN" altLang="en-US">
              <a:latin typeface="Arial" panose="020B0604020202020204" pitchFamily="34" charset="0"/>
            </a:endParaRPr>
          </a:p>
        </p:txBody>
      </p:sp>
      <p:sp>
        <p:nvSpPr>
          <p:cNvPr id="22531" name="Title 10">
            <a:extLst>
              <a:ext uri="{FF2B5EF4-FFF2-40B4-BE49-F238E27FC236}">
                <a16:creationId xmlns:a16="http://schemas.microsoft.com/office/drawing/2014/main" id="{55E8BBDD-82C3-4DB4-8375-AE5F8481692F}"/>
              </a:ext>
            </a:extLst>
          </p:cNvPr>
          <p:cNvSpPr>
            <a:spLocks noGrp="1"/>
          </p:cNvSpPr>
          <p:nvPr>
            <p:ph type="ctrTitle"/>
          </p:nvPr>
        </p:nvSpPr>
        <p:spPr bwMode="auto">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r>
              <a:rPr lang="en-GB" altLang="en-US" sz="3600">
                <a:latin typeface="Arial" panose="020B0604020202020204" pitchFamily="34" charset="0"/>
                <a:cs typeface="Arial" panose="020B0604020202020204" pitchFamily="34" charset="0"/>
              </a:rPr>
              <a:t>Self Reflection</a:t>
            </a: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C24E7-92F6-401F-95D2-505F12B435D8}"/>
              </a:ext>
            </a:extLst>
          </p:cNvPr>
          <p:cNvSpPr>
            <a:spLocks noGrp="1"/>
          </p:cNvSpPr>
          <p:nvPr>
            <p:ph type="title"/>
          </p:nvPr>
        </p:nvSpPr>
        <p:spPr/>
        <p:txBody>
          <a:bodyPr/>
          <a:lstStyle/>
          <a:p>
            <a:r>
              <a:rPr lang="en-IN" dirty="0"/>
              <a:t>Practice: Material 	or 	Co-existence of Consciousness and Material?</a:t>
            </a:r>
          </a:p>
        </p:txBody>
      </p:sp>
      <p:sp>
        <p:nvSpPr>
          <p:cNvPr id="5" name="Text Placeholder 4">
            <a:extLst>
              <a:ext uri="{FF2B5EF4-FFF2-40B4-BE49-F238E27FC236}">
                <a16:creationId xmlns:a16="http://schemas.microsoft.com/office/drawing/2014/main" id="{0CAA5771-D6E3-41BB-BE4D-882E6498403B}"/>
              </a:ext>
            </a:extLst>
          </p:cNvPr>
          <p:cNvSpPr>
            <a:spLocks noGrp="1"/>
          </p:cNvSpPr>
          <p:nvPr>
            <p:ph type="body" sz="quarter" idx="13"/>
          </p:nvPr>
        </p:nvSpPr>
        <p:spPr/>
        <p:txBody>
          <a:bodyPr/>
          <a:lstStyle/>
          <a:p>
            <a:pPr marL="0" indent="0">
              <a:buNone/>
            </a:pPr>
            <a:r>
              <a:rPr lang="en-IN" dirty="0"/>
              <a:t>Water</a:t>
            </a:r>
          </a:p>
          <a:p>
            <a:pPr marL="0" indent="0">
              <a:buNone/>
            </a:pPr>
            <a:r>
              <a:rPr lang="en-IN" dirty="0"/>
              <a:t>Human being</a:t>
            </a:r>
          </a:p>
          <a:p>
            <a:pPr marL="0" indent="0">
              <a:buNone/>
            </a:pPr>
            <a:r>
              <a:rPr lang="en-IN" dirty="0"/>
              <a:t>Mosquito</a:t>
            </a:r>
          </a:p>
          <a:p>
            <a:pPr marL="0" indent="0">
              <a:buNone/>
            </a:pPr>
            <a:r>
              <a:rPr lang="en-IN" dirty="0"/>
              <a:t>Dog</a:t>
            </a:r>
            <a:endParaRPr lang="hi-IN" dirty="0"/>
          </a:p>
          <a:p>
            <a:pPr marL="0" indent="0">
              <a:buNone/>
            </a:pPr>
            <a:r>
              <a:rPr lang="en-IN" dirty="0"/>
              <a:t>Parrot</a:t>
            </a:r>
          </a:p>
          <a:p>
            <a:pPr marL="0" indent="0">
              <a:buNone/>
            </a:pPr>
            <a:r>
              <a:rPr lang="en-IN" dirty="0"/>
              <a:t>Lizard</a:t>
            </a:r>
          </a:p>
          <a:p>
            <a:pPr marL="0" indent="0">
              <a:buNone/>
            </a:pPr>
            <a:r>
              <a:rPr lang="en-IN" dirty="0"/>
              <a:t>Mango tree</a:t>
            </a:r>
          </a:p>
          <a:p>
            <a:pPr marL="0" indent="0">
              <a:buNone/>
            </a:pPr>
            <a:r>
              <a:rPr lang="en-IN" dirty="0"/>
              <a:t>Grass</a:t>
            </a:r>
          </a:p>
          <a:p>
            <a:pPr marL="0" indent="0">
              <a:buNone/>
            </a:pPr>
            <a:r>
              <a:rPr lang="en-IN" dirty="0"/>
              <a:t>Moon</a:t>
            </a:r>
          </a:p>
        </p:txBody>
      </p:sp>
      <p:pic>
        <p:nvPicPr>
          <p:cNvPr id="6" name="Picture 5">
            <a:extLst>
              <a:ext uri="{FF2B5EF4-FFF2-40B4-BE49-F238E27FC236}">
                <a16:creationId xmlns:a16="http://schemas.microsoft.com/office/drawing/2014/main" id="{3F4D8084-28A0-462F-B740-37865DA61613}"/>
              </a:ext>
            </a:extLst>
          </p:cNvPr>
          <p:cNvPicPr>
            <a:picLocks noChangeAspect="1"/>
          </p:cNvPicPr>
          <p:nvPr/>
        </p:nvPicPr>
        <p:blipFill>
          <a:blip r:embed="rId2"/>
          <a:stretch>
            <a:fillRect/>
          </a:stretch>
        </p:blipFill>
        <p:spPr>
          <a:xfrm>
            <a:off x="5257800" y="637572"/>
            <a:ext cx="6937849" cy="3414056"/>
          </a:xfrm>
          <a:prstGeom prst="rect">
            <a:avLst/>
          </a:prstGeom>
        </p:spPr>
      </p:pic>
      <p:pic>
        <p:nvPicPr>
          <p:cNvPr id="8" name="Picture 7">
            <a:extLst>
              <a:ext uri="{FF2B5EF4-FFF2-40B4-BE49-F238E27FC236}">
                <a16:creationId xmlns:a16="http://schemas.microsoft.com/office/drawing/2014/main" id="{5F756ADA-B428-4681-95D9-F861B0B3164B}"/>
              </a:ext>
            </a:extLst>
          </p:cNvPr>
          <p:cNvPicPr>
            <a:picLocks noChangeAspect="1"/>
          </p:cNvPicPr>
          <p:nvPr/>
        </p:nvPicPr>
        <p:blipFill>
          <a:blip r:embed="rId3"/>
          <a:stretch>
            <a:fillRect/>
          </a:stretch>
        </p:blipFill>
        <p:spPr>
          <a:xfrm>
            <a:off x="5257800" y="4232000"/>
            <a:ext cx="6889077" cy="1438781"/>
          </a:xfrm>
          <a:prstGeom prst="rect">
            <a:avLst/>
          </a:prstGeom>
        </p:spPr>
      </p:pic>
      <p:sp>
        <p:nvSpPr>
          <p:cNvPr id="10" name="TextBox 9">
            <a:extLst>
              <a:ext uri="{FF2B5EF4-FFF2-40B4-BE49-F238E27FC236}">
                <a16:creationId xmlns:a16="http://schemas.microsoft.com/office/drawing/2014/main" id="{190E071F-A5FE-4EBD-B056-BC9E738DD0A6}"/>
              </a:ext>
            </a:extLst>
          </p:cNvPr>
          <p:cNvSpPr txBox="1"/>
          <p:nvPr/>
        </p:nvSpPr>
        <p:spPr>
          <a:xfrm>
            <a:off x="8153400" y="5670781"/>
            <a:ext cx="3810000" cy="923330"/>
          </a:xfrm>
          <a:prstGeom prst="rect">
            <a:avLst/>
          </a:prstGeom>
          <a:noFill/>
        </p:spPr>
        <p:txBody>
          <a:bodyPr wrap="square" rtlCol="0">
            <a:spAutoFit/>
          </a:bodyPr>
          <a:lstStyle/>
          <a:p>
            <a:r>
              <a:rPr lang="en-IN" dirty="0"/>
              <a:t>Assuming can be influenced</a:t>
            </a:r>
          </a:p>
          <a:p>
            <a:r>
              <a:rPr lang="en-IN" dirty="0"/>
              <a:t>Can be trained</a:t>
            </a:r>
          </a:p>
          <a:p>
            <a:r>
              <a:rPr lang="hi-IN" dirty="0"/>
              <a:t>मानना को बदला जा सकता है</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F070A97A-2F4E-49D3-855E-6BE432B38FF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endParaRPr lang="en-GB" altLang="en-US"/>
          </a:p>
        </p:txBody>
      </p:sp>
      <p:sp>
        <p:nvSpPr>
          <p:cNvPr id="24579" name="Text Placeholder 3">
            <a:extLst>
              <a:ext uri="{FF2B5EF4-FFF2-40B4-BE49-F238E27FC236}">
                <a16:creationId xmlns:a16="http://schemas.microsoft.com/office/drawing/2014/main" id="{DDA262F4-12E9-4BE9-87AF-65A1078889B0}"/>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a:pPr>
            <a:r>
              <a:rPr altLang="en-US"/>
              <a:t>Is Nature/Existence self organized or is it a chaos?</a:t>
            </a:r>
          </a:p>
          <a:p>
            <a:pPr marL="457200" indent="-457200">
              <a:buFont typeface="Calibri" panose="020F0502020204030204" pitchFamily="34" charset="0"/>
              <a:buAutoNum type="arabicPeriod"/>
            </a:pPr>
            <a:endParaRPr altLang="en-US"/>
          </a:p>
          <a:p>
            <a:pPr marL="457200" indent="-457200">
              <a:buFont typeface="Calibri" panose="020F0502020204030204" pitchFamily="34" charset="0"/>
              <a:buAutoNum type="arabicPeriod"/>
            </a:pPr>
            <a:r>
              <a:rPr altLang="en-US"/>
              <a:t>Is struggle inherent in Nature/Existence or is there co-existence?</a:t>
            </a:r>
          </a:p>
          <a:p>
            <a:pPr marL="457200" indent="-457200">
              <a:buFont typeface="Calibri" panose="020F0502020204030204" pitchFamily="34" charset="0"/>
              <a:buAutoNum type="arabicPeriod"/>
            </a:pPr>
            <a:endParaRPr altLang="en-US"/>
          </a:p>
          <a:p>
            <a:pPr marL="457200" indent="-457200">
              <a:buFont typeface="Calibri" panose="020F0502020204030204" pitchFamily="34" charset="0"/>
              <a:buAutoNum type="arabicPeriod"/>
            </a:pPr>
            <a:r>
              <a:rPr altLang="en-US"/>
              <a:t>Is there survival of the fittest in Nature/Existence or is there mutual fulfilment?</a:t>
            </a:r>
          </a:p>
          <a:p>
            <a:pPr marL="457200" indent="-457200">
              <a:buFont typeface="Calibri" panose="020F0502020204030204" pitchFamily="34" charset="0"/>
              <a:buAutoNum type="arabicPeriod"/>
            </a:pPr>
            <a:endParaRPr altLang="en-US"/>
          </a:p>
          <a:p>
            <a:pPr marL="457200" indent="-457200">
              <a:buFont typeface="Calibri" panose="020F0502020204030204" pitchFamily="34" charset="0"/>
              <a:buAutoNum type="arabicPeriod"/>
            </a:pPr>
            <a:r>
              <a:rPr altLang="en-US"/>
              <a:t>Have we recognised our self, our needs / goals correctly?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4">
            <a:extLst>
              <a:ext uri="{FF2B5EF4-FFF2-40B4-BE49-F238E27FC236}">
                <a16:creationId xmlns:a16="http://schemas.microsoft.com/office/drawing/2014/main" id="{27752CAE-1028-4D85-B83C-4C2CBE15B5D8}"/>
              </a:ext>
            </a:extLst>
          </p:cNvPr>
          <p:cNvSpPr>
            <a:spLocks noGrp="1" noChangeArrowheads="1"/>
          </p:cNvSpPr>
          <p:nvPr>
            <p:ph type="subTitle" idx="1"/>
          </p:nvPr>
        </p:nvSpPr>
        <p:spPr>
          <a:xfrm>
            <a:off x="609600" y="3900488"/>
            <a:ext cx="11049000"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Lecture 21: Realizing Existence as Co-existence at All Levels</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25603" name="Title 3">
            <a:extLst>
              <a:ext uri="{FF2B5EF4-FFF2-40B4-BE49-F238E27FC236}">
                <a16:creationId xmlns:a16="http://schemas.microsoft.com/office/drawing/2014/main" id="{7B9D782F-3BA3-4764-92E5-67390392B09C}"/>
              </a:ext>
            </a:extLst>
          </p:cNvPr>
          <p:cNvSpPr>
            <a:spLocks noGrp="1" noChangeArrowheads="1"/>
          </p:cNvSpPr>
          <p:nvPr>
            <p:ph type="ctrTitle"/>
          </p:nvPr>
        </p:nvSpPr>
        <p:spPr>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A85F732-471B-4237-AF02-3342EE122B4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Existence </a:t>
            </a:r>
            <a:r>
              <a:rPr lang="en-US" altLang="en-US" sz="2800">
                <a:latin typeface="Kruti Dev 010" pitchFamily="2" charset="0"/>
              </a:rPr>
              <a:t>vfLrRo esa O;oLFkk</a:t>
            </a:r>
            <a:endParaRPr lang="en-US" altLang="en-US"/>
          </a:p>
        </p:txBody>
      </p:sp>
      <p:sp>
        <p:nvSpPr>
          <p:cNvPr id="3" name="Text Placeholder 2">
            <a:extLst>
              <a:ext uri="{FF2B5EF4-FFF2-40B4-BE49-F238E27FC236}">
                <a16:creationId xmlns:a16="http://schemas.microsoft.com/office/drawing/2014/main" id="{C4F04DE4-BB2E-4969-992B-2D48C6A7A6DE}"/>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atin typeface="Arial" charset="0"/>
                <a:cs typeface="Arial" charset="0"/>
              </a:rPr>
              <a:t>				       Existence </a:t>
            </a:r>
            <a:r>
              <a:rPr sz="2800" err="1">
                <a:solidFill>
                  <a:srgbClr val="1E00AA"/>
                </a:solidFill>
                <a:latin typeface="Kruti Dev 010" pitchFamily="2" charset="0"/>
                <a:cs typeface="Arial" charset="0"/>
              </a:rPr>
              <a:t>vfLrRo</a:t>
            </a:r>
            <a:r>
              <a:rPr sz="2800">
                <a:solidFill>
                  <a:srgbClr val="1E00AA"/>
                </a:solidFill>
                <a:latin typeface="Kruti Dev 010" pitchFamily="2" charset="0"/>
                <a:cs typeface="Arial" charset="0"/>
              </a:rPr>
              <a:t> </a:t>
            </a:r>
            <a:r>
              <a:rPr>
                <a:solidFill>
                  <a:srgbClr val="1E00AA"/>
                </a:solidFill>
              </a:rPr>
              <a:t>    =</a:t>
            </a:r>
            <a:endParaRPr sz="2800">
              <a:solidFill>
                <a:srgbClr val="1E00AA"/>
              </a:solidFill>
              <a:latin typeface="Arial" charset="0"/>
              <a:cs typeface="Arial" charset="0"/>
            </a:endParaRPr>
          </a:p>
          <a:p>
            <a:pPr algn="ct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	Units			    Submerged in	Space	   	     </a:t>
            </a:r>
            <a:r>
              <a:rPr>
                <a:solidFill>
                  <a:srgbClr val="FF0000"/>
                </a:solidFill>
                <a:latin typeface="Arial" charset="0"/>
                <a:cs typeface="Arial" charset="0"/>
              </a:rPr>
              <a:t>Ever Present</a:t>
            </a:r>
          </a:p>
          <a:p>
            <a:pPr>
              <a:buFont typeface="Symbol" pitchFamily="18" charset="2"/>
              <a:buNone/>
              <a:defRPr/>
            </a:pP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bdkb;ka</a:t>
            </a:r>
            <a:r>
              <a:rPr sz="2800">
                <a:solidFill>
                  <a:srgbClr val="1E00AA"/>
                </a:solidFill>
                <a:latin typeface="Kruti Dev 010" pitchFamily="2" charset="0"/>
                <a:cs typeface="Arial" charset="0"/>
              </a:rPr>
              <a:t> </a:t>
            </a:r>
            <a:r>
              <a:rPr sz="2800">
                <a:solidFill>
                  <a:srgbClr val="1E00AA"/>
                </a:solidFill>
                <a:latin typeface="Arial" charset="0"/>
                <a:cs typeface="Arial" charset="0"/>
              </a:rPr>
              <a:t>		         </a:t>
            </a:r>
            <a:r>
              <a:rPr sz="2800" err="1">
                <a:solidFill>
                  <a:srgbClr val="1E00AA"/>
                </a:solidFill>
                <a:latin typeface="Kruti Dev 010" pitchFamily="2" charset="0"/>
                <a:cs typeface="Arial" charset="0"/>
              </a:rPr>
              <a:t>lai`Dr</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kwU</a:t>
            </a:r>
            <a:r>
              <a:rPr sz="2800">
                <a:solidFill>
                  <a:srgbClr val="1E00AA"/>
                </a:solidFill>
                <a:latin typeface="Kruti Dev 010" pitchFamily="2" charset="0"/>
                <a:cs typeface="Arial" charset="0"/>
              </a:rPr>
              <a:t>; </a:t>
            </a:r>
            <a:endParaRPr>
              <a:solidFill>
                <a:srgbClr val="1E00AA"/>
              </a:solidFill>
              <a:latin typeface="Kruti Dev 010" pitchFamily="2" charset="0"/>
              <a:cs typeface="Arial" charset="0"/>
            </a:endParaRPr>
          </a:p>
          <a:p>
            <a:pPr>
              <a:buFont typeface="Symbol" pitchFamily="18" charset="2"/>
              <a:buNone/>
              <a:defRPr/>
            </a:pPr>
            <a:endParaRPr sz="600">
              <a:latin typeface="Arial" charset="0"/>
              <a:cs typeface="Arial" charset="0"/>
            </a:endParaRPr>
          </a:p>
          <a:p>
            <a:pPr>
              <a:buFont typeface="Symbol" pitchFamily="18" charset="2"/>
              <a:buNone/>
              <a:defRPr/>
            </a:pPr>
            <a:r>
              <a:rPr>
                <a:latin typeface="Arial" charset="0"/>
                <a:cs typeface="Arial" charset="0"/>
              </a:rPr>
              <a:t>	Limited in Size </a:t>
            </a:r>
            <a:r>
              <a:rPr sz="2800" err="1">
                <a:solidFill>
                  <a:srgbClr val="1E00AA"/>
                </a:solidFill>
                <a:latin typeface="Kruti Dev 010" pitchFamily="2" charset="0"/>
                <a:cs typeface="Arial" charset="0"/>
              </a:rPr>
              <a:t>lhfer</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vkdkj</a:t>
            </a:r>
            <a:r>
              <a:rPr>
                <a:latin typeface="Arial" charset="0"/>
                <a:cs typeface="Arial" charset="0"/>
              </a:rPr>
              <a:t> 		Unlimited </a:t>
            </a:r>
            <a:r>
              <a:rPr sz="2800" err="1">
                <a:solidFill>
                  <a:srgbClr val="1E00AA"/>
                </a:solidFill>
                <a:latin typeface="Kruti Dev 010" pitchFamily="2" charset="0"/>
                <a:cs typeface="Arial" charset="0"/>
              </a:rPr>
              <a:t>vlhe</a:t>
            </a:r>
            <a:endParaRPr>
              <a:latin typeface="Arial" charset="0"/>
              <a:cs typeface="Arial" charset="0"/>
            </a:endParaRPr>
          </a:p>
          <a:p>
            <a:pPr>
              <a:buFont typeface="Symbol" pitchFamily="18" charset="2"/>
              <a:buNone/>
              <a:defRPr/>
            </a:pPr>
            <a:r>
              <a:rPr>
                <a:latin typeface="Arial" charset="0"/>
                <a:cs typeface="Arial" charset="0"/>
              </a:rPr>
              <a:t>							</a:t>
            </a:r>
            <a:r>
              <a:rPr>
                <a:solidFill>
                  <a:srgbClr val="1E00AA"/>
                </a:solidFill>
                <a:latin typeface="Arial" charset="0"/>
                <a:cs typeface="Arial" charset="0"/>
              </a:rPr>
              <a:t> (</a:t>
            </a:r>
            <a:r>
              <a:rPr>
                <a:latin typeface="Arial" charset="0"/>
                <a:cs typeface="Arial" charset="0"/>
              </a:rPr>
              <a:t>All Pervading, </a:t>
            </a:r>
            <a:r>
              <a:rPr sz="2800" err="1">
                <a:solidFill>
                  <a:srgbClr val="1E00AA"/>
                </a:solidFill>
                <a:latin typeface="Kruti Dev 010" pitchFamily="2" charset="0"/>
                <a:cs typeface="Arial" charset="0"/>
              </a:rPr>
              <a:t>O;kid</a:t>
            </a:r>
            <a:r>
              <a:rPr>
                <a:latin typeface="Arial" charset="0"/>
                <a:cs typeface="Arial" charset="0"/>
              </a:rPr>
              <a:t>)</a:t>
            </a:r>
          </a:p>
          <a:p>
            <a:pPr>
              <a:buFont typeface="Symbol" pitchFamily="18" charset="2"/>
              <a:buNone/>
              <a:defRPr/>
            </a:pPr>
            <a:r>
              <a:rPr>
                <a:latin typeface="Arial" charset="0"/>
                <a:cs typeface="Arial" charset="0"/>
              </a:rPr>
              <a:t>	Activity</a:t>
            </a:r>
            <a:r>
              <a:t>, Active </a:t>
            </a:r>
            <a:r>
              <a:rPr sz="2800" err="1">
                <a:solidFill>
                  <a:srgbClr val="1E00AA"/>
                </a:solidFill>
                <a:latin typeface="Kruti Dev 010" pitchFamily="2" charset="0"/>
                <a:cs typeface="Arial" charset="0"/>
              </a:rPr>
              <a:t>fØ;k</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fØ;k'khy</a:t>
            </a:r>
            <a:r>
              <a:rPr>
                <a:latin typeface="Arial" charset="0"/>
                <a:cs typeface="Arial" charset="0"/>
              </a:rPr>
              <a:t>		No Activity </a:t>
            </a:r>
            <a:r>
              <a:rPr sz="2800" err="1">
                <a:solidFill>
                  <a:srgbClr val="1E00AA"/>
                </a:solidFill>
                <a:latin typeface="Kruti Dev 010" pitchFamily="2" charset="0"/>
                <a:cs typeface="Arial" charset="0"/>
              </a:rPr>
              <a:t>fØ;k”kwU</a:t>
            </a:r>
            <a:r>
              <a:rPr sz="2800">
                <a:solidFill>
                  <a:srgbClr val="1E00AA"/>
                </a:solidFill>
                <a:latin typeface="Kruti Dev 010" pitchFamily="2" charset="0"/>
                <a:cs typeface="Arial" charset="0"/>
              </a:rPr>
              <a:t>; ¼“kwU;½</a:t>
            </a:r>
          </a:p>
          <a:p>
            <a:pPr>
              <a:buFont typeface="Symbol" pitchFamily="18" charset="2"/>
              <a:buNone/>
              <a:defRPr/>
            </a:pPr>
            <a:endParaRPr sz="400">
              <a:solidFill>
                <a:srgbClr val="1E00AA"/>
              </a:solidFill>
              <a:latin typeface="Kruti Dev 010" pitchFamily="2" charset="0"/>
              <a:cs typeface="Arial" charset="0"/>
            </a:endParaRPr>
          </a:p>
          <a:p>
            <a:pPr marL="685800" lvl="1" indent="-457200">
              <a:buFont typeface="Wingdings" pitchFamily="2" charset="2"/>
              <a:buNone/>
              <a:defRPr/>
            </a:pPr>
            <a:r>
              <a:rPr sz="2200">
                <a:latin typeface="Arial" charset="0"/>
                <a:cs typeface="Arial" charset="0"/>
              </a:rPr>
              <a:t>1. </a:t>
            </a:r>
            <a:r>
              <a:rPr sz="2200" err="1">
                <a:latin typeface="Arial" charset="0"/>
                <a:cs typeface="Arial" charset="0"/>
              </a:rPr>
              <a:t>Energised</a:t>
            </a:r>
            <a:r>
              <a:rPr sz="2200"/>
              <a:t> </a:t>
            </a:r>
            <a:r>
              <a:rPr sz="2200">
                <a:latin typeface="Arial" charset="0"/>
                <a:cs typeface="Arial" charset="0"/>
              </a:rPr>
              <a:t>in Space 	</a:t>
            </a:r>
            <a:r>
              <a:rPr sz="2400"/>
              <a:t>(</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ÅftZr</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t>) </a:t>
            </a:r>
            <a:endParaRPr sz="2200">
              <a:latin typeface="Arial" charset="0"/>
              <a:cs typeface="Arial" charset="0"/>
            </a:endParaRPr>
          </a:p>
          <a:p>
            <a:pPr marL="685800" lvl="1" indent="-457200">
              <a:buFont typeface="Wingdings" pitchFamily="2" charset="2"/>
              <a:buNone/>
              <a:defRPr/>
            </a:pPr>
            <a:r>
              <a:rPr sz="2200">
                <a:latin typeface="Arial" charset="0"/>
                <a:cs typeface="Arial" charset="0"/>
              </a:rPr>
              <a:t>2. Self </a:t>
            </a:r>
            <a:r>
              <a:rPr sz="2200" err="1">
                <a:latin typeface="Arial" charset="0"/>
                <a:cs typeface="Arial" charset="0"/>
              </a:rPr>
              <a:t>organised</a:t>
            </a:r>
            <a:r>
              <a:rPr sz="2200">
                <a:latin typeface="Arial" charset="0"/>
                <a:cs typeface="Arial" charset="0"/>
              </a:rPr>
              <a:t> </a:t>
            </a:r>
            <a:r>
              <a:rPr sz="2200"/>
              <a:t>in Space	</a:t>
            </a:r>
            <a:r>
              <a:rPr sz="2400">
                <a:solidFill>
                  <a:srgbClr val="1E00AA"/>
                </a:solidFill>
              </a:rPr>
              <a:t>(</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fu;af</a:t>
            </a:r>
            <a:r>
              <a:rPr sz="2400">
                <a:solidFill>
                  <a:srgbClr val="1E00AA"/>
                </a:solidFill>
                <a:latin typeface="Kruti Dev 010" pitchFamily="2" charset="0"/>
                <a:cs typeface="Arial" charset="0"/>
              </a:rPr>
              <a:t>=r </a:t>
            </a:r>
            <a:r>
              <a:rPr sz="2400" err="1">
                <a:solidFill>
                  <a:srgbClr val="1E00AA"/>
                </a:solidFill>
                <a:latin typeface="Kruti Dev 010" pitchFamily="2"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rPr>
              <a:t>Lo;a</a:t>
            </a:r>
            <a:r>
              <a:rPr sz="2400">
                <a:solidFill>
                  <a:srgbClr val="1E00AA"/>
                </a:solidFill>
                <a:latin typeface="Kruti Dev 010" pitchFamily="2" charset="0"/>
              </a:rPr>
              <a:t> </a:t>
            </a:r>
            <a:r>
              <a:rPr sz="2400" err="1">
                <a:solidFill>
                  <a:srgbClr val="1E00AA"/>
                </a:solidFill>
                <a:latin typeface="Kruti Dev 010" pitchFamily="2" charset="0"/>
              </a:rPr>
              <a:t>esa</a:t>
            </a:r>
            <a:r>
              <a:rPr sz="2400">
                <a:solidFill>
                  <a:srgbClr val="1E00AA"/>
                </a:solidFill>
                <a:latin typeface="Kruti Dev 010" pitchFamily="2" charset="0"/>
              </a:rPr>
              <a:t> </a:t>
            </a:r>
            <a:r>
              <a:rPr sz="2400" err="1">
                <a:solidFill>
                  <a:srgbClr val="1E00AA"/>
                </a:solidFill>
                <a:latin typeface="Kruti Dev 010" pitchFamily="2" charset="0"/>
              </a:rPr>
              <a:t>O;oLFkk</a:t>
            </a:r>
            <a:r>
              <a:rPr sz="2400">
                <a:solidFill>
                  <a:srgbClr val="1E00AA"/>
                </a:solidFill>
                <a:latin typeface="Kruti Dev 010" pitchFamily="2" charset="0"/>
              </a:rPr>
              <a:t> </a:t>
            </a:r>
            <a:r>
              <a:rPr sz="2400" err="1">
                <a:solidFill>
                  <a:srgbClr val="1E00AA"/>
                </a:solidFill>
                <a:latin typeface="Kruti Dev 010" pitchFamily="2" charset="0"/>
              </a:rPr>
              <a:t>gS</a:t>
            </a:r>
            <a:r>
              <a:rPr sz="2400"/>
              <a:t>)</a:t>
            </a:r>
            <a:endParaRPr sz="2200"/>
          </a:p>
          <a:p>
            <a:pPr marL="685800" lvl="1" indent="-457200">
              <a:buFont typeface="Wingdings" pitchFamily="2" charset="2"/>
              <a:buNone/>
              <a:defRPr/>
            </a:pPr>
            <a:r>
              <a:rPr sz="2200"/>
              <a:t>3. </a:t>
            </a:r>
            <a:r>
              <a:rPr sz="2200" err="1"/>
              <a:t>Recognises</a:t>
            </a:r>
            <a:r>
              <a:rPr sz="2200"/>
              <a:t> it's relationship, </a:t>
            </a:r>
          </a:p>
          <a:p>
            <a:pPr marL="685800" lvl="1" indent="-457200">
              <a:buFont typeface="Wingdings" pitchFamily="2" charset="2"/>
              <a:buNone/>
              <a:defRPr/>
            </a:pPr>
            <a:r>
              <a:rPr sz="2200"/>
              <a:t>    Fulfills its relationship with every other Unit in Space</a:t>
            </a:r>
          </a:p>
          <a:p>
            <a:pPr lvl="1">
              <a:buFont typeface="Wingdings" pitchFamily="2" charset="2"/>
              <a:buNone/>
              <a:defRPr/>
            </a:pPr>
            <a:r>
              <a:rPr sz="2200">
                <a:solidFill>
                  <a:srgbClr val="1E00AA"/>
                </a:solidFill>
              </a:rPr>
              <a:t>     (</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ijLijrk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dks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igpkurh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fuokZg</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djrh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endParaRPr sz="2400">
              <a:solidFill>
                <a:srgbClr val="1E00AA"/>
              </a:solidFill>
              <a:latin typeface="Kruti Dev 010" pitchFamily="2" charset="0"/>
              <a:cs typeface="Arial" charset="0"/>
            </a:endParaRPr>
          </a:p>
          <a:p>
            <a:pPr lvl="1">
              <a:buFont typeface="Wingdings" pitchFamily="2" charset="2"/>
              <a:buNone/>
              <a:defRPr/>
            </a:pP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cMh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O;oLFkk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Hkkxhnkj</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lexz</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O;oLFkk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Hkkxhnkj</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t>)</a:t>
            </a:r>
          </a:p>
          <a:p>
            <a:pPr>
              <a:buFont typeface="Symbol" pitchFamily="18" charset="2"/>
              <a:buNone/>
              <a:defRPr/>
            </a:pPr>
            <a:endParaRPr>
              <a:latin typeface="Arial" charset="0"/>
              <a:cs typeface="Arial" charset="0"/>
            </a:endParaRPr>
          </a:p>
        </p:txBody>
      </p:sp>
      <p:cxnSp>
        <p:nvCxnSpPr>
          <p:cNvPr id="5" name="Straight Arrow Connector 4">
            <a:extLst>
              <a:ext uri="{FF2B5EF4-FFF2-40B4-BE49-F238E27FC236}">
                <a16:creationId xmlns:a16="http://schemas.microsoft.com/office/drawing/2014/main" id="{87FFDE36-59B8-40B0-B3B2-295F9D591B38}"/>
              </a:ext>
            </a:extLst>
          </p:cNvPr>
          <p:cNvCxnSpPr/>
          <p:nvPr/>
        </p:nvCxnSpPr>
        <p:spPr>
          <a:xfrm rot="10800000" flipV="1">
            <a:off x="685800" y="1066800"/>
            <a:ext cx="2971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65ACBC1-65C6-4A47-8193-62D937786D51}"/>
              </a:ext>
            </a:extLst>
          </p:cNvPr>
          <p:cNvCxnSpPr/>
          <p:nvPr/>
        </p:nvCxnSpPr>
        <p:spPr>
          <a:xfrm>
            <a:off x="4114800" y="1066800"/>
            <a:ext cx="1600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6">
            <a:extLst>
              <a:ext uri="{FF2B5EF4-FFF2-40B4-BE49-F238E27FC236}">
                <a16:creationId xmlns:a16="http://schemas.microsoft.com/office/drawing/2014/main" id="{9D8B15E9-5E7B-4D26-BCE8-3136DDED0DF6}"/>
              </a:ext>
            </a:extLst>
          </p:cNvPr>
          <p:cNvGrpSpPr>
            <a:grpSpLocks/>
          </p:cNvGrpSpPr>
          <p:nvPr/>
        </p:nvGrpSpPr>
        <p:grpSpPr bwMode="auto">
          <a:xfrm>
            <a:off x="280988" y="2286000"/>
            <a:ext cx="9015412" cy="3962400"/>
            <a:chOff x="-251543" y="1102658"/>
            <a:chExt cx="9015141" cy="5947111"/>
          </a:xfrm>
        </p:grpSpPr>
        <p:sp>
          <p:nvSpPr>
            <p:cNvPr id="11" name="Rectangle 10">
              <a:extLst>
                <a:ext uri="{FF2B5EF4-FFF2-40B4-BE49-F238E27FC236}">
                  <a16:creationId xmlns:a16="http://schemas.microsoft.com/office/drawing/2014/main" id="{29595C55-0025-4742-AF2E-695BC68133B7}"/>
                </a:ext>
              </a:extLst>
            </p:cNvPr>
            <p:cNvSpPr/>
            <p:nvPr/>
          </p:nvSpPr>
          <p:spPr>
            <a:xfrm>
              <a:off x="-251543" y="3423366"/>
              <a:ext cx="9015141" cy="36264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cxnSp>
          <p:nvCxnSpPr>
            <p:cNvPr id="12" name="Straight Arrow Connector 11">
              <a:extLst>
                <a:ext uri="{FF2B5EF4-FFF2-40B4-BE49-F238E27FC236}">
                  <a16:creationId xmlns:a16="http://schemas.microsoft.com/office/drawing/2014/main" id="{A7CB08C7-1760-4E34-9237-0C4AC666DE84}"/>
                </a:ext>
              </a:extLst>
            </p:cNvPr>
            <p:cNvCxnSpPr>
              <a:cxnSpLocks/>
            </p:cNvCxnSpPr>
            <p:nvPr/>
          </p:nvCxnSpPr>
          <p:spPr>
            <a:xfrm flipV="1">
              <a:off x="3677401" y="1102658"/>
              <a:ext cx="0" cy="2289734"/>
            </a:xfrm>
            <a:prstGeom prst="straightConnector1">
              <a:avLst/>
            </a:prstGeom>
            <a:ln>
              <a:solidFill>
                <a:srgbClr val="C00000"/>
              </a:solidFill>
              <a:tailEnd type="none"/>
            </a:ln>
          </p:spPr>
          <p:style>
            <a:lnRef idx="1">
              <a:schemeClr val="accent1"/>
            </a:lnRef>
            <a:fillRef idx="0">
              <a:schemeClr val="accent1"/>
            </a:fillRef>
            <a:effectRef idx="0">
              <a:schemeClr val="accent1"/>
            </a:effectRef>
            <a:fontRef idx="minor">
              <a:schemeClr val="tx1"/>
            </a:fontRef>
          </p:style>
        </p:cxnSp>
      </p:grpSp>
      <p:sp>
        <p:nvSpPr>
          <p:cNvPr id="26631" name="TextBox 8">
            <a:extLst>
              <a:ext uri="{FF2B5EF4-FFF2-40B4-BE49-F238E27FC236}">
                <a16:creationId xmlns:a16="http://schemas.microsoft.com/office/drawing/2014/main" id="{24FE027C-54AE-4BFB-9813-C7C339635651}"/>
              </a:ext>
            </a:extLst>
          </p:cNvPr>
          <p:cNvSpPr txBox="1">
            <a:spLocks noChangeArrowheads="1"/>
          </p:cNvSpPr>
          <p:nvPr/>
        </p:nvSpPr>
        <p:spPr bwMode="auto">
          <a:xfrm>
            <a:off x="7772400" y="685800"/>
            <a:ext cx="243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rPr>
              <a:t>CO-EXISTENCE</a:t>
            </a:r>
          </a:p>
          <a:p>
            <a:pPr eaLnBrk="1" hangingPunct="1"/>
            <a:r>
              <a:rPr lang="en-US" altLang="en-US" sz="2800" b="1">
                <a:solidFill>
                  <a:srgbClr val="FF0000"/>
                </a:solidFill>
                <a:latin typeface="Kruti Dev 010" pitchFamily="2" charset="0"/>
                <a:ea typeface="Batang" panose="02030600000101010101" pitchFamily="18" charset="-127"/>
                <a:cs typeface="KrutiDev040BoldItalic"/>
              </a:rPr>
              <a:t>lg&amp;vfLrRo</a:t>
            </a:r>
            <a:endParaRPr lang="en-US" altLang="en-US" sz="2800" b="1">
              <a:solidFill>
                <a:srgbClr val="FF0000"/>
              </a:solidFill>
            </a:endParaRPr>
          </a:p>
        </p:txBody>
      </p:sp>
      <p:sp>
        <p:nvSpPr>
          <p:cNvPr id="10" name="Rectangle 9">
            <a:extLst>
              <a:ext uri="{FF2B5EF4-FFF2-40B4-BE49-F238E27FC236}">
                <a16:creationId xmlns:a16="http://schemas.microsoft.com/office/drawing/2014/main" id="{DFE46FA5-FB70-4845-B025-4A1B5D08E8A8}"/>
              </a:ext>
            </a:extLst>
          </p:cNvPr>
          <p:cNvSpPr/>
          <p:nvPr/>
        </p:nvSpPr>
        <p:spPr bwMode="auto">
          <a:xfrm>
            <a:off x="7662863" y="731838"/>
            <a:ext cx="2057400" cy="11096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077DEB-CF26-4D31-BD3E-E9007598A99B}"/>
              </a:ext>
            </a:extLst>
          </p:cNvPr>
          <p:cNvSpPr/>
          <p:nvPr/>
        </p:nvSpPr>
        <p:spPr>
          <a:xfrm>
            <a:off x="2209800" y="571500"/>
            <a:ext cx="6869113" cy="63039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Rectangle 1">
            <a:extLst>
              <a:ext uri="{FF2B5EF4-FFF2-40B4-BE49-F238E27FC236}">
                <a16:creationId xmlns:a16="http://schemas.microsoft.com/office/drawing/2014/main" id="{7D3A9EAF-9642-470D-BFFE-66BE0825FC38}"/>
              </a:ext>
            </a:extLst>
          </p:cNvPr>
          <p:cNvSpPr/>
          <p:nvPr/>
        </p:nvSpPr>
        <p:spPr>
          <a:xfrm>
            <a:off x="7078663" y="5054600"/>
            <a:ext cx="1873250" cy="1820863"/>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7652" name="Group 122">
            <a:extLst>
              <a:ext uri="{FF2B5EF4-FFF2-40B4-BE49-F238E27FC236}">
                <a16:creationId xmlns:a16="http://schemas.microsoft.com/office/drawing/2014/main" id="{6DC2F54B-8005-4D85-9157-7648603EC2BD}"/>
              </a:ext>
            </a:extLst>
          </p:cNvPr>
          <p:cNvGrpSpPr>
            <a:grpSpLocks noChangeAspect="1"/>
          </p:cNvGrpSpPr>
          <p:nvPr/>
        </p:nvGrpSpPr>
        <p:grpSpPr bwMode="auto">
          <a:xfrm>
            <a:off x="2209800" y="0"/>
            <a:ext cx="6994525" cy="7188200"/>
            <a:chOff x="540" y="1077"/>
            <a:chExt cx="11016" cy="11319"/>
          </a:xfrm>
        </p:grpSpPr>
        <p:sp>
          <p:nvSpPr>
            <p:cNvPr id="27672" name="AutoShape 194">
              <a:extLst>
                <a:ext uri="{FF2B5EF4-FFF2-40B4-BE49-F238E27FC236}">
                  <a16:creationId xmlns:a16="http://schemas.microsoft.com/office/drawing/2014/main" id="{D99DA126-0C2D-4E18-A3C0-D1C653F13385}"/>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7673" name="Text Box 193">
              <a:extLst>
                <a:ext uri="{FF2B5EF4-FFF2-40B4-BE49-F238E27FC236}">
                  <a16:creationId xmlns:a16="http://schemas.microsoft.com/office/drawing/2014/main" id="{13699CCB-5EE8-4820-8E93-56450C220686}"/>
                </a:ext>
              </a:extLst>
            </p:cNvPr>
            <p:cNvSpPr txBox="1">
              <a:spLocks noChangeArrowheads="1"/>
            </p:cNvSpPr>
            <p:nvPr/>
          </p:nvSpPr>
          <p:spPr bwMode="auto">
            <a:xfrm>
              <a:off x="8208" y="9596"/>
              <a:ext cx="2925"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00"/>
                  </a:solidFill>
                  <a:cs typeface="Times New Roman" panose="02020603050405020304" pitchFamily="18" charset="0"/>
                </a:rPr>
                <a:t>Right Understanding &amp;</a:t>
              </a:r>
            </a:p>
            <a:p>
              <a:pPr algn="ctr"/>
              <a:r>
                <a:rPr lang="en-US" altLang="en-US" sz="1200" b="1">
                  <a:solidFill>
                    <a:srgbClr val="FFFF00"/>
                  </a:solidFill>
                  <a:cs typeface="Times New Roman" panose="02020603050405020304" pitchFamily="18" charset="0"/>
                </a:rPr>
                <a:t>Right Feeling</a:t>
              </a:r>
              <a:endParaRPr lang="en-US" altLang="en-US">
                <a:solidFill>
                  <a:srgbClr val="FFFF00"/>
                </a:solidFill>
                <a:cs typeface="Times New Roman" panose="02020603050405020304" pitchFamily="18" charset="0"/>
              </a:endParaRPr>
            </a:p>
          </p:txBody>
        </p:sp>
        <p:sp>
          <p:nvSpPr>
            <p:cNvPr id="27674" name="Text Box 192">
              <a:extLst>
                <a:ext uri="{FF2B5EF4-FFF2-40B4-BE49-F238E27FC236}">
                  <a16:creationId xmlns:a16="http://schemas.microsoft.com/office/drawing/2014/main" id="{EB30A6DE-00F6-4CBC-B5A7-603D75AC87D4}"/>
                </a:ext>
              </a:extLst>
            </p:cNvPr>
            <p:cNvSpPr txBox="1">
              <a:spLocks noChangeArrowheads="1"/>
            </p:cNvSpPr>
            <p:nvPr/>
          </p:nvSpPr>
          <p:spPr bwMode="auto">
            <a:xfrm>
              <a:off x="8133" y="6822"/>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grpSp>
          <p:nvGrpSpPr>
            <p:cNvPr id="27675" name="Group 186">
              <a:extLst>
                <a:ext uri="{FF2B5EF4-FFF2-40B4-BE49-F238E27FC236}">
                  <a16:creationId xmlns:a16="http://schemas.microsoft.com/office/drawing/2014/main" id="{424D48C4-327D-4179-AB69-DE3B01CB0562}"/>
                </a:ext>
              </a:extLst>
            </p:cNvPr>
            <p:cNvGrpSpPr>
              <a:grpSpLocks/>
            </p:cNvGrpSpPr>
            <p:nvPr/>
          </p:nvGrpSpPr>
          <p:grpSpPr bwMode="auto">
            <a:xfrm>
              <a:off x="7686" y="2725"/>
              <a:ext cx="1800" cy="720"/>
              <a:chOff x="7380" y="2697"/>
              <a:chExt cx="1800" cy="720"/>
            </a:xfrm>
          </p:grpSpPr>
          <p:sp>
            <p:nvSpPr>
              <p:cNvPr id="27733" name="Text Box 191">
                <a:extLst>
                  <a:ext uri="{FF2B5EF4-FFF2-40B4-BE49-F238E27FC236}">
                    <a16:creationId xmlns:a16="http://schemas.microsoft.com/office/drawing/2014/main" id="{BF03ADED-6DC7-4006-A8CA-20FBCA21762E}"/>
                  </a:ext>
                </a:extLst>
              </p:cNvPr>
              <p:cNvSpPr txBox="1">
                <a:spLocks noChangeArrowheads="1"/>
              </p:cNvSpPr>
              <p:nvPr/>
            </p:nvSpPr>
            <p:spPr bwMode="auto">
              <a:xfrm>
                <a:off x="7380" y="2697"/>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Unlimited</a:t>
                </a:r>
                <a:endParaRPr lang="en-US" altLang="en-US">
                  <a:solidFill>
                    <a:srgbClr val="000000"/>
                  </a:solidFill>
                  <a:cs typeface="Times New Roman" panose="02020603050405020304" pitchFamily="18" charset="0"/>
                </a:endParaRPr>
              </a:p>
            </p:txBody>
          </p:sp>
          <p:sp>
            <p:nvSpPr>
              <p:cNvPr id="27734" name="Text Box 189">
                <a:extLst>
                  <a:ext uri="{FF2B5EF4-FFF2-40B4-BE49-F238E27FC236}">
                    <a16:creationId xmlns:a16="http://schemas.microsoft.com/office/drawing/2014/main" id="{D90AAE03-72CF-430C-8C70-647C9EAEA1CE}"/>
                  </a:ext>
                </a:extLst>
              </p:cNvPr>
              <p:cNvSpPr txBox="1">
                <a:spLocks noChangeArrowheads="1"/>
              </p:cNvSpPr>
              <p:nvPr/>
            </p:nvSpPr>
            <p:spPr bwMode="auto">
              <a:xfrm>
                <a:off x="7380" y="3057"/>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No activity</a:t>
                </a:r>
                <a:endParaRPr lang="en-US" altLang="en-US">
                  <a:solidFill>
                    <a:srgbClr val="000000"/>
                  </a:solidFill>
                  <a:cs typeface="Times New Roman" panose="02020603050405020304" pitchFamily="18" charset="0"/>
                </a:endParaRPr>
              </a:p>
            </p:txBody>
          </p:sp>
        </p:grpSp>
        <p:sp>
          <p:nvSpPr>
            <p:cNvPr id="27676" name="Rectangle 185">
              <a:extLst>
                <a:ext uri="{FF2B5EF4-FFF2-40B4-BE49-F238E27FC236}">
                  <a16:creationId xmlns:a16="http://schemas.microsoft.com/office/drawing/2014/main" id="{A897303F-4F12-4ECE-B5A2-8710196A88D5}"/>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Bio Order</a:t>
              </a:r>
              <a:endParaRPr lang="en-US" altLang="en-US">
                <a:solidFill>
                  <a:srgbClr val="FFFFFF"/>
                </a:solidFill>
                <a:cs typeface="Times New Roman" panose="02020603050405020304" pitchFamily="18" charset="0"/>
              </a:endParaRPr>
            </a:p>
          </p:txBody>
        </p:sp>
        <p:grpSp>
          <p:nvGrpSpPr>
            <p:cNvPr id="27677" name="Group 182">
              <a:extLst>
                <a:ext uri="{FF2B5EF4-FFF2-40B4-BE49-F238E27FC236}">
                  <a16:creationId xmlns:a16="http://schemas.microsoft.com/office/drawing/2014/main" id="{FFF11B8C-D888-40D7-9A53-DF5A68070CAE}"/>
                </a:ext>
              </a:extLst>
            </p:cNvPr>
            <p:cNvGrpSpPr>
              <a:grpSpLocks/>
            </p:cNvGrpSpPr>
            <p:nvPr/>
          </p:nvGrpSpPr>
          <p:grpSpPr bwMode="auto">
            <a:xfrm>
              <a:off x="2340" y="5397"/>
              <a:ext cx="2880" cy="897"/>
              <a:chOff x="2520" y="5580"/>
              <a:chExt cx="2880" cy="897"/>
            </a:xfrm>
          </p:grpSpPr>
          <p:sp>
            <p:nvSpPr>
              <p:cNvPr id="27731" name="Text Box 184">
                <a:extLst>
                  <a:ext uri="{FF2B5EF4-FFF2-40B4-BE49-F238E27FC236}">
                    <a16:creationId xmlns:a16="http://schemas.microsoft.com/office/drawing/2014/main" id="{74597B32-BD06-4B6D-9200-5AAD01A0C8E4}"/>
                  </a:ext>
                </a:extLst>
              </p:cNvPr>
              <p:cNvSpPr txBox="1">
                <a:spLocks noChangeArrowheads="1"/>
              </p:cNvSpPr>
              <p:nvPr/>
            </p:nvSpPr>
            <p:spPr bwMode="auto">
              <a:xfrm>
                <a:off x="2520" y="5580"/>
                <a:ext cx="180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Temporary</a:t>
                </a:r>
                <a:endParaRPr lang="en-US" altLang="en-US">
                  <a:solidFill>
                    <a:srgbClr val="000000"/>
                  </a:solidFill>
                  <a:cs typeface="Times New Roman" panose="02020603050405020304" pitchFamily="18" charset="0"/>
                </a:endParaRPr>
              </a:p>
            </p:txBody>
          </p:sp>
          <p:sp>
            <p:nvSpPr>
              <p:cNvPr id="27732" name="Text Box 183">
                <a:extLst>
                  <a:ext uri="{FF2B5EF4-FFF2-40B4-BE49-F238E27FC236}">
                    <a16:creationId xmlns:a16="http://schemas.microsoft.com/office/drawing/2014/main" id="{6E5C0CE2-1294-4381-9FE0-25C1E64E681D}"/>
                  </a:ext>
                </a:extLst>
              </p:cNvPr>
              <p:cNvSpPr txBox="1">
                <a:spLocks noChangeArrowheads="1"/>
              </p:cNvSpPr>
              <p:nvPr/>
            </p:nvSpPr>
            <p:spPr bwMode="auto">
              <a:xfrm>
                <a:off x="2520" y="5937"/>
                <a:ext cx="28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Recognising, Fulfilling</a:t>
                </a:r>
                <a:endParaRPr lang="en-US" altLang="en-US">
                  <a:solidFill>
                    <a:srgbClr val="000000"/>
                  </a:solidFill>
                  <a:cs typeface="Times New Roman" panose="02020603050405020304" pitchFamily="18" charset="0"/>
                </a:endParaRPr>
              </a:p>
            </p:txBody>
          </p:sp>
        </p:grpSp>
        <p:grpSp>
          <p:nvGrpSpPr>
            <p:cNvPr id="27678" name="Group 179">
              <a:extLst>
                <a:ext uri="{FF2B5EF4-FFF2-40B4-BE49-F238E27FC236}">
                  <a16:creationId xmlns:a16="http://schemas.microsoft.com/office/drawing/2014/main" id="{2DF4899C-5AC4-4383-80BE-6A7ED7856A31}"/>
                </a:ext>
              </a:extLst>
            </p:cNvPr>
            <p:cNvGrpSpPr>
              <a:grpSpLocks/>
            </p:cNvGrpSpPr>
            <p:nvPr/>
          </p:nvGrpSpPr>
          <p:grpSpPr bwMode="auto">
            <a:xfrm>
              <a:off x="7776" y="5397"/>
              <a:ext cx="3060" cy="1082"/>
              <a:chOff x="7380" y="5397"/>
              <a:chExt cx="3060" cy="1082"/>
            </a:xfrm>
          </p:grpSpPr>
          <p:sp>
            <p:nvSpPr>
              <p:cNvPr id="27729" name="Text Box 181">
                <a:extLst>
                  <a:ext uri="{FF2B5EF4-FFF2-40B4-BE49-F238E27FC236}">
                    <a16:creationId xmlns:a16="http://schemas.microsoft.com/office/drawing/2014/main" id="{7AB4AF4F-0A4A-43F9-9757-692971A0455F}"/>
                  </a:ext>
                </a:extLst>
              </p:cNvPr>
              <p:cNvSpPr txBox="1">
                <a:spLocks noChangeArrowheads="1"/>
              </p:cNvSpPr>
              <p:nvPr/>
            </p:nvSpPr>
            <p:spPr bwMode="auto">
              <a:xfrm>
                <a:off x="7380" y="5397"/>
                <a:ext cx="198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Continuous</a:t>
                </a:r>
                <a:endParaRPr lang="en-US" altLang="en-US">
                  <a:solidFill>
                    <a:srgbClr val="000000"/>
                  </a:solidFill>
                  <a:cs typeface="Times New Roman" panose="02020603050405020304" pitchFamily="18" charset="0"/>
                </a:endParaRPr>
              </a:p>
            </p:txBody>
          </p:sp>
          <p:sp>
            <p:nvSpPr>
              <p:cNvPr id="27730" name="Text Box 180">
                <a:extLst>
                  <a:ext uri="{FF2B5EF4-FFF2-40B4-BE49-F238E27FC236}">
                    <a16:creationId xmlns:a16="http://schemas.microsoft.com/office/drawing/2014/main" id="{B0DF386C-61FC-45D4-9F7E-6380AABEC640}"/>
                  </a:ext>
                </a:extLst>
              </p:cNvPr>
              <p:cNvSpPr txBox="1">
                <a:spLocks noChangeArrowheads="1"/>
              </p:cNvSpPr>
              <p:nvPr/>
            </p:nvSpPr>
            <p:spPr bwMode="auto">
              <a:xfrm>
                <a:off x="7380" y="5757"/>
                <a:ext cx="3060"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Knowing, Assuming, Recognising, Fulfilling</a:t>
                </a:r>
                <a:endParaRPr lang="en-US" altLang="en-US">
                  <a:solidFill>
                    <a:srgbClr val="000000"/>
                  </a:solidFill>
                  <a:cs typeface="Times New Roman" panose="02020603050405020304" pitchFamily="18" charset="0"/>
                </a:endParaRPr>
              </a:p>
            </p:txBody>
          </p:sp>
        </p:grpSp>
        <p:sp>
          <p:nvSpPr>
            <p:cNvPr id="27679" name="Rectangle 178">
              <a:extLst>
                <a:ext uri="{FF2B5EF4-FFF2-40B4-BE49-F238E27FC236}">
                  <a16:creationId xmlns:a16="http://schemas.microsoft.com/office/drawing/2014/main" id="{25E69C16-718D-4B78-A4B2-EDE880F8E895}"/>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Consciousness (Self)	</a:t>
              </a:r>
              <a:r>
                <a:rPr lang="en-US" altLang="en-US" sz="1600" b="1">
                  <a:solidFill>
                    <a:srgbClr val="002060"/>
                  </a:solidFill>
                  <a:latin typeface="Kruti Dev 010" pitchFamily="2" charset="0"/>
                  <a:cs typeface="Times New Roman" panose="02020603050405020304" pitchFamily="18" charset="0"/>
                </a:rPr>
                <a:t>pSrU;</a:t>
              </a:r>
              <a:endParaRPr lang="en-US" altLang="en-US">
                <a:solidFill>
                  <a:srgbClr val="000000"/>
                </a:solidFill>
                <a:cs typeface="Times New Roman" panose="02020603050405020304" pitchFamily="18" charset="0"/>
              </a:endParaRPr>
            </a:p>
          </p:txBody>
        </p:sp>
        <p:sp>
          <p:nvSpPr>
            <p:cNvPr id="27680" name="Line 177">
              <a:extLst>
                <a:ext uri="{FF2B5EF4-FFF2-40B4-BE49-F238E27FC236}">
                  <a16:creationId xmlns:a16="http://schemas.microsoft.com/office/drawing/2014/main" id="{15342BBC-53C6-43F3-9A9A-1A6578B3BD6B}"/>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81" name="Line 176">
              <a:extLst>
                <a:ext uri="{FF2B5EF4-FFF2-40B4-BE49-F238E27FC236}">
                  <a16:creationId xmlns:a16="http://schemas.microsoft.com/office/drawing/2014/main" id="{5065E647-0C74-4A1A-A50B-FB4C14E39574}"/>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82" name="Line 175">
              <a:extLst>
                <a:ext uri="{FF2B5EF4-FFF2-40B4-BE49-F238E27FC236}">
                  <a16:creationId xmlns:a16="http://schemas.microsoft.com/office/drawing/2014/main" id="{1E1C397F-E36B-48CC-9292-492915F3DC54}"/>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83" name="Line 174">
              <a:extLst>
                <a:ext uri="{FF2B5EF4-FFF2-40B4-BE49-F238E27FC236}">
                  <a16:creationId xmlns:a16="http://schemas.microsoft.com/office/drawing/2014/main" id="{7AE8CCF8-83A1-4B45-9094-273D90AD53DB}"/>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84" name="Rectangle 173">
              <a:extLst>
                <a:ext uri="{FF2B5EF4-FFF2-40B4-BE49-F238E27FC236}">
                  <a16:creationId xmlns:a16="http://schemas.microsoft.com/office/drawing/2014/main" id="{3F3D764E-EC76-4297-819A-1C48B3FEFC63}"/>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Units (Nature)</a:t>
              </a:r>
              <a:endParaRPr lang="en-US" altLang="en-US">
                <a:solidFill>
                  <a:srgbClr val="000000"/>
                </a:solidFill>
                <a:cs typeface="Times New Roman" panose="02020603050405020304" pitchFamily="18" charset="0"/>
              </a:endParaRPr>
            </a:p>
          </p:txBody>
        </p:sp>
        <p:sp>
          <p:nvSpPr>
            <p:cNvPr id="27685" name="Line 172">
              <a:extLst>
                <a:ext uri="{FF2B5EF4-FFF2-40B4-BE49-F238E27FC236}">
                  <a16:creationId xmlns:a16="http://schemas.microsoft.com/office/drawing/2014/main" id="{7405CD1A-3C6C-4DC8-92E1-3069D9AADE5F}"/>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86" name="Line 171">
              <a:extLst>
                <a:ext uri="{FF2B5EF4-FFF2-40B4-BE49-F238E27FC236}">
                  <a16:creationId xmlns:a16="http://schemas.microsoft.com/office/drawing/2014/main" id="{635F9504-E8FA-46E2-8B63-839837F4AAD3}"/>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87" name="Rectangle 170">
              <a:extLst>
                <a:ext uri="{FF2B5EF4-FFF2-40B4-BE49-F238E27FC236}">
                  <a16:creationId xmlns:a16="http://schemas.microsoft.com/office/drawing/2014/main" id="{A0EAE350-4084-4B10-994C-EE18EE4461B4}"/>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Space (All-pervading)</a:t>
              </a:r>
              <a:endParaRPr lang="en-US" altLang="en-US">
                <a:solidFill>
                  <a:srgbClr val="000000"/>
                </a:solidFill>
                <a:cs typeface="Times New Roman" panose="02020603050405020304" pitchFamily="18" charset="0"/>
              </a:endParaRPr>
            </a:p>
          </p:txBody>
        </p:sp>
        <p:sp>
          <p:nvSpPr>
            <p:cNvPr id="27688" name="Rectangle 169">
              <a:extLst>
                <a:ext uri="{FF2B5EF4-FFF2-40B4-BE49-F238E27FC236}">
                  <a16:creationId xmlns:a16="http://schemas.microsoft.com/office/drawing/2014/main" id="{ADCCDE7C-9DEA-4C18-B988-E56F2425D9DD}"/>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Material	</a:t>
              </a:r>
              <a:r>
                <a:rPr lang="en-US" altLang="en-US" sz="1600" b="1">
                  <a:solidFill>
                    <a:srgbClr val="002060"/>
                  </a:solidFill>
                  <a:latin typeface="Kruti Dev 010" pitchFamily="2" charset="0"/>
                  <a:cs typeface="Times New Roman" panose="02020603050405020304" pitchFamily="18" charset="0"/>
                </a:rPr>
                <a:t>tM+</a:t>
              </a:r>
              <a:endParaRPr lang="en-US" altLang="en-US">
                <a:solidFill>
                  <a:srgbClr val="000000"/>
                </a:solidFill>
                <a:cs typeface="Times New Roman" panose="02020603050405020304" pitchFamily="18" charset="0"/>
              </a:endParaRPr>
            </a:p>
          </p:txBody>
        </p:sp>
        <p:sp>
          <p:nvSpPr>
            <p:cNvPr id="27689" name="Line 168">
              <a:extLst>
                <a:ext uri="{FF2B5EF4-FFF2-40B4-BE49-F238E27FC236}">
                  <a16:creationId xmlns:a16="http://schemas.microsoft.com/office/drawing/2014/main" id="{E3B9A3A9-C5A8-4379-A4FB-B35DF91D6B8C}"/>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90" name="Rectangle 167">
              <a:extLst>
                <a:ext uri="{FF2B5EF4-FFF2-40B4-BE49-F238E27FC236}">
                  <a16:creationId xmlns:a16="http://schemas.microsoft.com/office/drawing/2014/main" id="{91ABA3E7-D20C-4F7A-940D-6998E5E1882D}"/>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Physical Order</a:t>
              </a:r>
              <a:endParaRPr lang="en-US" altLang="en-US">
                <a:solidFill>
                  <a:srgbClr val="FFFFFF"/>
                </a:solidFill>
                <a:cs typeface="Times New Roman" panose="02020603050405020304" pitchFamily="18" charset="0"/>
              </a:endParaRPr>
            </a:p>
          </p:txBody>
        </p:sp>
        <p:sp>
          <p:nvSpPr>
            <p:cNvPr id="27691" name="Line 166">
              <a:extLst>
                <a:ext uri="{FF2B5EF4-FFF2-40B4-BE49-F238E27FC236}">
                  <a16:creationId xmlns:a16="http://schemas.microsoft.com/office/drawing/2014/main" id="{AF4E1B85-C889-4C15-89E4-FD791A540173}"/>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692" name="Line 165">
              <a:extLst>
                <a:ext uri="{FF2B5EF4-FFF2-40B4-BE49-F238E27FC236}">
                  <a16:creationId xmlns:a16="http://schemas.microsoft.com/office/drawing/2014/main" id="{C690BBEA-1C1A-44C3-A84E-53EBD4BD1703}"/>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93" name="Line 164">
              <a:extLst>
                <a:ext uri="{FF2B5EF4-FFF2-40B4-BE49-F238E27FC236}">
                  <a16:creationId xmlns:a16="http://schemas.microsoft.com/office/drawing/2014/main" id="{C5EA1FE8-E13E-4AA8-89C3-AA2B6C05E5BD}"/>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94" name="Rectangle 163">
              <a:extLst>
                <a:ext uri="{FF2B5EF4-FFF2-40B4-BE49-F238E27FC236}">
                  <a16:creationId xmlns:a16="http://schemas.microsoft.com/office/drawing/2014/main" id="{60D4A463-DC33-48FA-8498-07D562F01D09}"/>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Molecule</a:t>
              </a:r>
              <a:endParaRPr lang="en-US" altLang="en-US">
                <a:solidFill>
                  <a:srgbClr val="000000"/>
                </a:solidFill>
                <a:cs typeface="Times New Roman" panose="02020603050405020304" pitchFamily="18" charset="0"/>
              </a:endParaRPr>
            </a:p>
          </p:txBody>
        </p:sp>
        <p:sp>
          <p:nvSpPr>
            <p:cNvPr id="27695" name="Rectangle 162">
              <a:extLst>
                <a:ext uri="{FF2B5EF4-FFF2-40B4-BE49-F238E27FC236}">
                  <a16:creationId xmlns:a16="http://schemas.microsoft.com/office/drawing/2014/main" id="{F127131C-1A51-4E4B-BE5C-6060061B53A2}"/>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Atom</a:t>
              </a:r>
              <a:endParaRPr lang="en-US" altLang="en-US">
                <a:solidFill>
                  <a:srgbClr val="000000"/>
                </a:solidFill>
                <a:cs typeface="Times New Roman" panose="02020603050405020304" pitchFamily="18" charset="0"/>
              </a:endParaRPr>
            </a:p>
          </p:txBody>
        </p:sp>
        <p:sp>
          <p:nvSpPr>
            <p:cNvPr id="27696" name="Line 161">
              <a:extLst>
                <a:ext uri="{FF2B5EF4-FFF2-40B4-BE49-F238E27FC236}">
                  <a16:creationId xmlns:a16="http://schemas.microsoft.com/office/drawing/2014/main" id="{A65C87A8-8C9E-4F1C-87BB-B5EE3E2D66E4}"/>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97" name="Rectangle 160">
              <a:extLst>
                <a:ext uri="{FF2B5EF4-FFF2-40B4-BE49-F238E27FC236}">
                  <a16:creationId xmlns:a16="http://schemas.microsoft.com/office/drawing/2014/main" id="{EC0D5799-C08B-4273-ADC4-26C69A30801C}"/>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Molecular Structure</a:t>
              </a:r>
              <a:endParaRPr lang="en-US" altLang="en-US">
                <a:solidFill>
                  <a:srgbClr val="000000"/>
                </a:solidFill>
                <a:cs typeface="Times New Roman" panose="02020603050405020304" pitchFamily="18" charset="0"/>
              </a:endParaRPr>
            </a:p>
          </p:txBody>
        </p:sp>
        <p:sp>
          <p:nvSpPr>
            <p:cNvPr id="27698" name="Rectangle 159">
              <a:extLst>
                <a:ext uri="{FF2B5EF4-FFF2-40B4-BE49-F238E27FC236}">
                  <a16:creationId xmlns:a16="http://schemas.microsoft.com/office/drawing/2014/main" id="{4768950C-227C-4139-83A0-79033BE97FF2}"/>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Lump</a:t>
              </a:r>
              <a:endParaRPr lang="en-US" altLang="en-US">
                <a:solidFill>
                  <a:srgbClr val="000000"/>
                </a:solidFill>
                <a:cs typeface="Times New Roman" panose="02020603050405020304" pitchFamily="18" charset="0"/>
              </a:endParaRPr>
            </a:p>
          </p:txBody>
        </p:sp>
        <p:sp>
          <p:nvSpPr>
            <p:cNvPr id="27699" name="Rectangle 158">
              <a:extLst>
                <a:ext uri="{FF2B5EF4-FFF2-40B4-BE49-F238E27FC236}">
                  <a16:creationId xmlns:a16="http://schemas.microsoft.com/office/drawing/2014/main" id="{72A5EE38-F9EC-48E2-8C0A-E95D410BF7B2}"/>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Fluid</a:t>
              </a:r>
              <a:endParaRPr lang="en-US" altLang="en-US">
                <a:solidFill>
                  <a:srgbClr val="000000"/>
                </a:solidFill>
                <a:cs typeface="Times New Roman" panose="02020603050405020304" pitchFamily="18" charset="0"/>
              </a:endParaRPr>
            </a:p>
          </p:txBody>
        </p:sp>
        <p:sp>
          <p:nvSpPr>
            <p:cNvPr id="27700" name="Line 157">
              <a:extLst>
                <a:ext uri="{FF2B5EF4-FFF2-40B4-BE49-F238E27FC236}">
                  <a16:creationId xmlns:a16="http://schemas.microsoft.com/office/drawing/2014/main" id="{D89B3AC3-535B-4D02-86A6-8A8814C7D345}"/>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701" name="Line 156">
              <a:extLst>
                <a:ext uri="{FF2B5EF4-FFF2-40B4-BE49-F238E27FC236}">
                  <a16:creationId xmlns:a16="http://schemas.microsoft.com/office/drawing/2014/main" id="{11554D50-A480-4839-A30B-CC70A1A00885}"/>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702" name="Line 155">
              <a:extLst>
                <a:ext uri="{FF2B5EF4-FFF2-40B4-BE49-F238E27FC236}">
                  <a16:creationId xmlns:a16="http://schemas.microsoft.com/office/drawing/2014/main" id="{E967483F-5A82-4871-A548-FB88E24F8E58}"/>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703" name="Line 154">
              <a:extLst>
                <a:ext uri="{FF2B5EF4-FFF2-40B4-BE49-F238E27FC236}">
                  <a16:creationId xmlns:a16="http://schemas.microsoft.com/office/drawing/2014/main" id="{F6F5E8C8-09C9-4255-A1C9-62D9E62E3BD8}"/>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7704" name="Rectangle 153">
              <a:extLst>
                <a:ext uri="{FF2B5EF4-FFF2-40B4-BE49-F238E27FC236}">
                  <a16:creationId xmlns:a16="http://schemas.microsoft.com/office/drawing/2014/main" id="{D0C83EC5-F6B5-4611-8CDD-B7278CF668F8}"/>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Human Body</a:t>
              </a:r>
              <a:endParaRPr lang="en-US" altLang="en-US">
                <a:solidFill>
                  <a:srgbClr val="000000"/>
                </a:solidFill>
                <a:cs typeface="Times New Roman" panose="02020603050405020304" pitchFamily="18" charset="0"/>
              </a:endParaRPr>
            </a:p>
          </p:txBody>
        </p:sp>
        <p:sp>
          <p:nvSpPr>
            <p:cNvPr id="27705" name="Rectangle 152">
              <a:extLst>
                <a:ext uri="{FF2B5EF4-FFF2-40B4-BE49-F238E27FC236}">
                  <a16:creationId xmlns:a16="http://schemas.microsoft.com/office/drawing/2014/main" id="{BD02E655-D539-4AF3-BB45-4F2D7A709326}"/>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Animal Body</a:t>
              </a:r>
              <a:endParaRPr lang="en-US" altLang="en-US">
                <a:solidFill>
                  <a:srgbClr val="000000"/>
                </a:solidFill>
                <a:cs typeface="Times New Roman" panose="02020603050405020304" pitchFamily="18" charset="0"/>
              </a:endParaRPr>
            </a:p>
          </p:txBody>
        </p:sp>
        <p:sp>
          <p:nvSpPr>
            <p:cNvPr id="27706" name="Rectangle 151">
              <a:extLst>
                <a:ext uri="{FF2B5EF4-FFF2-40B4-BE49-F238E27FC236}">
                  <a16:creationId xmlns:a16="http://schemas.microsoft.com/office/drawing/2014/main" id="{0BA9D998-998F-4676-B37F-7A8654F50B0E}"/>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Cell</a:t>
              </a:r>
              <a:endParaRPr lang="en-US" altLang="en-US">
                <a:solidFill>
                  <a:srgbClr val="000000"/>
                </a:solidFill>
                <a:cs typeface="Times New Roman" panose="02020603050405020304" pitchFamily="18" charset="0"/>
              </a:endParaRPr>
            </a:p>
          </p:txBody>
        </p:sp>
        <p:sp>
          <p:nvSpPr>
            <p:cNvPr id="27707" name="Rectangle 150">
              <a:extLst>
                <a:ext uri="{FF2B5EF4-FFF2-40B4-BE49-F238E27FC236}">
                  <a16:creationId xmlns:a16="http://schemas.microsoft.com/office/drawing/2014/main" id="{0973A600-1C54-48C7-B2C8-65F2E8457A91}"/>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Plant</a:t>
              </a:r>
              <a:endParaRPr lang="en-US" altLang="en-US">
                <a:solidFill>
                  <a:srgbClr val="000000"/>
                </a:solidFill>
                <a:cs typeface="Times New Roman" panose="02020603050405020304" pitchFamily="18" charset="0"/>
              </a:endParaRPr>
            </a:p>
          </p:txBody>
        </p:sp>
        <p:sp>
          <p:nvSpPr>
            <p:cNvPr id="27708" name="Line 149">
              <a:extLst>
                <a:ext uri="{FF2B5EF4-FFF2-40B4-BE49-F238E27FC236}">
                  <a16:creationId xmlns:a16="http://schemas.microsoft.com/office/drawing/2014/main" id="{43F63072-86A5-4A7C-98B5-7A47FE713130}"/>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27709" name="AutoShape 148">
              <a:extLst>
                <a:ext uri="{FF2B5EF4-FFF2-40B4-BE49-F238E27FC236}">
                  <a16:creationId xmlns:a16="http://schemas.microsoft.com/office/drawing/2014/main" id="{59EDEADC-0D97-44E3-BDC1-A6CD2166B335}"/>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27710" name="Rectangle 147">
              <a:extLst>
                <a:ext uri="{FF2B5EF4-FFF2-40B4-BE49-F238E27FC236}">
                  <a16:creationId xmlns:a16="http://schemas.microsoft.com/office/drawing/2014/main" id="{5B6C6C4B-5CC8-4680-85CA-D2136414E4AF}"/>
                </a:ext>
              </a:extLst>
            </p:cNvPr>
            <p:cNvSpPr>
              <a:spLocks noChangeArrowheads="1"/>
            </p:cNvSpPr>
            <p:nvPr/>
          </p:nvSpPr>
          <p:spPr bwMode="auto">
            <a:xfrm>
              <a:off x="7461" y="7359"/>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Animal Order</a:t>
              </a:r>
              <a:endParaRPr lang="en-US" altLang="en-US">
                <a:solidFill>
                  <a:srgbClr val="FFFFFF"/>
                </a:solidFill>
                <a:cs typeface="Times New Roman" panose="02020603050405020304" pitchFamily="18" charset="0"/>
              </a:endParaRPr>
            </a:p>
          </p:txBody>
        </p:sp>
        <p:sp>
          <p:nvSpPr>
            <p:cNvPr id="27711" name="Text Box 146">
              <a:extLst>
                <a:ext uri="{FF2B5EF4-FFF2-40B4-BE49-F238E27FC236}">
                  <a16:creationId xmlns:a16="http://schemas.microsoft.com/office/drawing/2014/main" id="{E21DB173-CF00-4732-83FD-45BB376AD169}"/>
                </a:ext>
              </a:extLst>
            </p:cNvPr>
            <p:cNvSpPr txBox="1">
              <a:spLocks noChangeArrowheads="1"/>
            </p:cNvSpPr>
            <p:nvPr/>
          </p:nvSpPr>
          <p:spPr bwMode="auto">
            <a:xfrm>
              <a:off x="9387" y="7956"/>
              <a:ext cx="481"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cxnSp>
          <p:nvCxnSpPr>
            <p:cNvPr id="27712" name="AutoShape 145">
              <a:extLst>
                <a:ext uri="{FF2B5EF4-FFF2-40B4-BE49-F238E27FC236}">
                  <a16:creationId xmlns:a16="http://schemas.microsoft.com/office/drawing/2014/main" id="{B2F228DF-360A-4858-8AA8-9FC7B9248401}"/>
                </a:ext>
              </a:extLst>
            </p:cNvPr>
            <p:cNvCxnSpPr>
              <a:cxnSpLocks noChangeShapeType="1"/>
            </p:cNvCxnSpPr>
            <p:nvPr/>
          </p:nvCxnSpPr>
          <p:spPr bwMode="auto">
            <a:xfrm flipH="1">
              <a:off x="8673" y="5129"/>
              <a:ext cx="2199" cy="1960"/>
            </a:xfrm>
            <a:prstGeom prst="bentConnector3">
              <a:avLst>
                <a:gd name="adj1" fmla="val -1632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7713" name="AutoShape 144">
              <a:extLst>
                <a:ext uri="{FF2B5EF4-FFF2-40B4-BE49-F238E27FC236}">
                  <a16:creationId xmlns:a16="http://schemas.microsoft.com/office/drawing/2014/main" id="{18BEDE4B-98F3-4A5F-8968-F81EAA7AFD0B}"/>
                </a:ext>
              </a:extLst>
            </p:cNvPr>
            <p:cNvCxnSpPr>
              <a:cxnSpLocks noChangeShapeType="1"/>
            </p:cNvCxnSpPr>
            <p:nvPr/>
          </p:nvCxnSpPr>
          <p:spPr bwMode="auto">
            <a:xfrm flipV="1">
              <a:off x="6489" y="7089"/>
              <a:ext cx="1644" cy="2703"/>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7714" name="AutoShape 143">
              <a:extLst>
                <a:ext uri="{FF2B5EF4-FFF2-40B4-BE49-F238E27FC236}">
                  <a16:creationId xmlns:a16="http://schemas.microsoft.com/office/drawing/2014/main" id="{8BDA0871-EF39-4153-A1A4-223263403E91}"/>
                </a:ext>
              </a:extLst>
            </p:cNvPr>
            <p:cNvCxnSpPr>
              <a:cxnSpLocks noChangeShapeType="1"/>
            </p:cNvCxnSpPr>
            <p:nvPr/>
          </p:nvCxnSpPr>
          <p:spPr bwMode="auto">
            <a:xfrm flipV="1">
              <a:off x="6489" y="8223"/>
              <a:ext cx="2898" cy="2488"/>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7715" name="AutoShape 142">
              <a:extLst>
                <a:ext uri="{FF2B5EF4-FFF2-40B4-BE49-F238E27FC236}">
                  <a16:creationId xmlns:a16="http://schemas.microsoft.com/office/drawing/2014/main" id="{B755F0F6-AF71-40B9-9B72-924622067BFF}"/>
                </a:ext>
              </a:extLst>
            </p:cNvPr>
            <p:cNvCxnSpPr>
              <a:cxnSpLocks noChangeShapeType="1"/>
            </p:cNvCxnSpPr>
            <p:nvPr/>
          </p:nvCxnSpPr>
          <p:spPr bwMode="auto">
            <a:xfrm flipH="1">
              <a:off x="9868" y="5129"/>
              <a:ext cx="1004" cy="3094"/>
            </a:xfrm>
            <a:prstGeom prst="bentConnector3">
              <a:avLst>
                <a:gd name="adj1" fmla="val -35759"/>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27716" name="Group 136">
              <a:extLst>
                <a:ext uri="{FF2B5EF4-FFF2-40B4-BE49-F238E27FC236}">
                  <a16:creationId xmlns:a16="http://schemas.microsoft.com/office/drawing/2014/main" id="{12B2F04E-F181-4DA4-AD52-DED99440B8B8}"/>
                </a:ext>
              </a:extLst>
            </p:cNvPr>
            <p:cNvGrpSpPr>
              <a:grpSpLocks/>
            </p:cNvGrpSpPr>
            <p:nvPr/>
          </p:nvGrpSpPr>
          <p:grpSpPr bwMode="auto">
            <a:xfrm>
              <a:off x="3474" y="2725"/>
              <a:ext cx="3780" cy="1973"/>
              <a:chOff x="3600" y="2704"/>
              <a:chExt cx="3780" cy="1973"/>
            </a:xfrm>
          </p:grpSpPr>
          <p:sp>
            <p:nvSpPr>
              <p:cNvPr id="27724" name="Text Box 141">
                <a:extLst>
                  <a:ext uri="{FF2B5EF4-FFF2-40B4-BE49-F238E27FC236}">
                    <a16:creationId xmlns:a16="http://schemas.microsoft.com/office/drawing/2014/main" id="{3855B572-AB55-4582-BF35-FA2769A6534E}"/>
                  </a:ext>
                </a:extLst>
              </p:cNvPr>
              <p:cNvSpPr txBox="1">
                <a:spLocks noChangeArrowheads="1"/>
              </p:cNvSpPr>
              <p:nvPr/>
            </p:nvSpPr>
            <p:spPr bwMode="auto">
              <a:xfrm>
                <a:off x="3600" y="2704"/>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Limited in size</a:t>
                </a:r>
                <a:endParaRPr lang="en-US" altLang="en-US">
                  <a:solidFill>
                    <a:srgbClr val="000000"/>
                  </a:solidFill>
                  <a:cs typeface="Times New Roman" panose="02020603050405020304" pitchFamily="18" charset="0"/>
                </a:endParaRPr>
              </a:p>
            </p:txBody>
          </p:sp>
          <p:sp>
            <p:nvSpPr>
              <p:cNvPr id="27725" name="Text Box 140">
                <a:extLst>
                  <a:ext uri="{FF2B5EF4-FFF2-40B4-BE49-F238E27FC236}">
                    <a16:creationId xmlns:a16="http://schemas.microsoft.com/office/drawing/2014/main" id="{59018759-24EB-4831-9D43-F032E6D41B0B}"/>
                  </a:ext>
                </a:extLst>
              </p:cNvPr>
              <p:cNvSpPr txBox="1">
                <a:spLocks noChangeArrowheads="1"/>
              </p:cNvSpPr>
              <p:nvPr/>
            </p:nvSpPr>
            <p:spPr bwMode="auto">
              <a:xfrm>
                <a:off x="3600" y="3064"/>
                <a:ext cx="126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Activity</a:t>
                </a:r>
              </a:p>
            </p:txBody>
          </p:sp>
          <p:sp>
            <p:nvSpPr>
              <p:cNvPr id="27726" name="Text Box 139">
                <a:extLst>
                  <a:ext uri="{FF2B5EF4-FFF2-40B4-BE49-F238E27FC236}">
                    <a16:creationId xmlns:a16="http://schemas.microsoft.com/office/drawing/2014/main" id="{488A73A4-B802-4060-8C3D-C443DDAF010E}"/>
                  </a:ext>
                </a:extLst>
              </p:cNvPr>
              <p:cNvSpPr txBox="1">
                <a:spLocks noChangeArrowheads="1"/>
              </p:cNvSpPr>
              <p:nvPr/>
            </p:nvSpPr>
            <p:spPr bwMode="auto">
              <a:xfrm>
                <a:off x="3600" y="3422"/>
                <a:ext cx="180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Self-organized </a:t>
                </a:r>
                <a:endParaRPr lang="en-US" altLang="en-US">
                  <a:solidFill>
                    <a:srgbClr val="000000"/>
                  </a:solidFill>
                  <a:cs typeface="Times New Roman" panose="02020603050405020304" pitchFamily="18" charset="0"/>
                </a:endParaRPr>
              </a:p>
            </p:txBody>
          </p:sp>
          <p:sp>
            <p:nvSpPr>
              <p:cNvPr id="27727" name="Text Box 138">
                <a:extLst>
                  <a:ext uri="{FF2B5EF4-FFF2-40B4-BE49-F238E27FC236}">
                    <a16:creationId xmlns:a16="http://schemas.microsoft.com/office/drawing/2014/main" id="{4D475040-6871-4286-A109-D9F0C9C43A8E}"/>
                  </a:ext>
                </a:extLst>
              </p:cNvPr>
              <p:cNvSpPr txBox="1">
                <a:spLocks noChangeArrowheads="1"/>
              </p:cNvSpPr>
              <p:nvPr/>
            </p:nvSpPr>
            <p:spPr bwMode="auto">
              <a:xfrm>
                <a:off x="3600" y="3782"/>
                <a:ext cx="144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Energized</a:t>
                </a:r>
                <a:endParaRPr lang="en-US" altLang="en-US">
                  <a:solidFill>
                    <a:srgbClr val="000000"/>
                  </a:solidFill>
                  <a:cs typeface="Times New Roman" panose="02020603050405020304" pitchFamily="18" charset="0"/>
                </a:endParaRPr>
              </a:p>
            </p:txBody>
          </p:sp>
          <p:sp>
            <p:nvSpPr>
              <p:cNvPr id="27728" name="Text Box 137">
                <a:extLst>
                  <a:ext uri="{FF2B5EF4-FFF2-40B4-BE49-F238E27FC236}">
                    <a16:creationId xmlns:a16="http://schemas.microsoft.com/office/drawing/2014/main" id="{9B3BF1F8-311B-43B1-BA6F-09397F71911B}"/>
                  </a:ext>
                </a:extLst>
              </p:cNvPr>
              <p:cNvSpPr txBox="1">
                <a:spLocks noChangeArrowheads="1"/>
              </p:cNvSpPr>
              <p:nvPr/>
            </p:nvSpPr>
            <p:spPr bwMode="auto">
              <a:xfrm>
                <a:off x="3600" y="4143"/>
                <a:ext cx="378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Recognises the relationship and fulfills </a:t>
                </a:r>
                <a:endParaRPr lang="en-US" altLang="en-US">
                  <a:solidFill>
                    <a:srgbClr val="000000"/>
                  </a:solidFill>
                  <a:cs typeface="Times New Roman" panose="02020603050405020304" pitchFamily="18" charset="0"/>
                </a:endParaRPr>
              </a:p>
            </p:txBody>
          </p:sp>
        </p:grpSp>
        <p:sp>
          <p:nvSpPr>
            <p:cNvPr id="27717" name="Rectangle 134">
              <a:extLst>
                <a:ext uri="{FF2B5EF4-FFF2-40B4-BE49-F238E27FC236}">
                  <a16:creationId xmlns:a16="http://schemas.microsoft.com/office/drawing/2014/main" id="{E0470B2F-26F8-4D07-BFD3-F4E6BEEF25E7}"/>
                </a:ext>
              </a:extLst>
            </p:cNvPr>
            <p:cNvSpPr>
              <a:spLocks noChangeArrowheads="1"/>
            </p:cNvSpPr>
            <p:nvPr/>
          </p:nvSpPr>
          <p:spPr bwMode="auto">
            <a:xfrm>
              <a:off x="8574" y="8490"/>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Human Order</a:t>
              </a:r>
              <a:endParaRPr lang="en-US" altLang="en-US">
                <a:solidFill>
                  <a:srgbClr val="FFFFFF"/>
                </a:solidFill>
                <a:cs typeface="Times New Roman" panose="02020603050405020304" pitchFamily="18" charset="0"/>
              </a:endParaRPr>
            </a:p>
          </p:txBody>
        </p:sp>
        <p:sp>
          <p:nvSpPr>
            <p:cNvPr id="27718" name="Line 132">
              <a:extLst>
                <a:ext uri="{FF2B5EF4-FFF2-40B4-BE49-F238E27FC236}">
                  <a16:creationId xmlns:a16="http://schemas.microsoft.com/office/drawing/2014/main" id="{5D70C9A0-1FD2-4D7B-90DC-4EE4518A6CDB}"/>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4" name="Line 130">
              <a:extLst>
                <a:ext uri="{FF2B5EF4-FFF2-40B4-BE49-F238E27FC236}">
                  <a16:creationId xmlns:a16="http://schemas.microsoft.com/office/drawing/2014/main" id="{76A4A8D9-6500-46AB-BD54-A2B83008B2C4}"/>
                </a:ext>
              </a:extLst>
            </p:cNvPr>
            <p:cNvSpPr>
              <a:spLocks noChangeShapeType="1"/>
            </p:cNvSpPr>
            <p:nvPr/>
          </p:nvSpPr>
          <p:spPr bwMode="auto">
            <a:xfrm flipH="1">
              <a:off x="9661" y="10439"/>
              <a:ext cx="10" cy="63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27720" name="Line 126">
              <a:extLst>
                <a:ext uri="{FF2B5EF4-FFF2-40B4-BE49-F238E27FC236}">
                  <a16:creationId xmlns:a16="http://schemas.microsoft.com/office/drawing/2014/main" id="{8D98621A-DC1D-4406-AE3A-6FA293E66E6B}"/>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721" name="Line 125">
              <a:extLst>
                <a:ext uri="{FF2B5EF4-FFF2-40B4-BE49-F238E27FC236}">
                  <a16:creationId xmlns:a16="http://schemas.microsoft.com/office/drawing/2014/main" id="{C0CC3C83-FA98-4B44-A53D-506F317678AA}"/>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722" name="Line 124">
              <a:extLst>
                <a:ext uri="{FF2B5EF4-FFF2-40B4-BE49-F238E27FC236}">
                  <a16:creationId xmlns:a16="http://schemas.microsoft.com/office/drawing/2014/main" id="{8E5EF1C3-9FF8-46CD-964A-5337EE7BDCC8}"/>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723" name="Line 123">
              <a:extLst>
                <a:ext uri="{FF2B5EF4-FFF2-40B4-BE49-F238E27FC236}">
                  <a16:creationId xmlns:a16="http://schemas.microsoft.com/office/drawing/2014/main" id="{0C0E9D9D-CA28-47B9-BAD7-5D438706D8C0}"/>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27653" name="Rectangle 196">
            <a:extLst>
              <a:ext uri="{FF2B5EF4-FFF2-40B4-BE49-F238E27FC236}">
                <a16:creationId xmlns:a16="http://schemas.microsoft.com/office/drawing/2014/main" id="{71280B21-922D-4E73-8897-82F2650F6FD1}"/>
              </a:ext>
            </a:extLst>
          </p:cNvPr>
          <p:cNvSpPr>
            <a:spLocks noChangeArrowheads="1"/>
          </p:cNvSpPr>
          <p:nvPr/>
        </p:nvSpPr>
        <p:spPr bwMode="auto">
          <a:xfrm>
            <a:off x="2209800" y="-31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27654" name="Rectangle 237">
            <a:extLst>
              <a:ext uri="{FF2B5EF4-FFF2-40B4-BE49-F238E27FC236}">
                <a16:creationId xmlns:a16="http://schemas.microsoft.com/office/drawing/2014/main" id="{C46CF93C-6746-4954-AD9A-C3E28CDE4480}"/>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cs typeface="Times New Roman" panose="02020603050405020304" pitchFamily="18" charset="0"/>
            </a:endParaRPr>
          </a:p>
          <a:p>
            <a:br>
              <a:rPr lang="en-US" altLang="en-US" sz="1200">
                <a:solidFill>
                  <a:srgbClr val="000000"/>
                </a:solidFill>
                <a:cs typeface="Times New Roman" panose="02020603050405020304" pitchFamily="18" charset="0"/>
              </a:rPr>
            </a:br>
            <a:endParaRPr lang="en-US" altLang="en-US">
              <a:solidFill>
                <a:srgbClr val="000000"/>
              </a:solidFill>
            </a:endParaRPr>
          </a:p>
        </p:txBody>
      </p:sp>
      <p:sp>
        <p:nvSpPr>
          <p:cNvPr id="27655" name="Text Box 121">
            <a:extLst>
              <a:ext uri="{FF2B5EF4-FFF2-40B4-BE49-F238E27FC236}">
                <a16:creationId xmlns:a16="http://schemas.microsoft.com/office/drawing/2014/main" id="{343A5641-8FC1-4B04-8607-0848DA9BE7BE}"/>
              </a:ext>
            </a:extLst>
          </p:cNvPr>
          <p:cNvSpPr txBox="1">
            <a:spLocks noChangeArrowheads="1"/>
          </p:cNvSpPr>
          <p:nvPr/>
        </p:nvSpPr>
        <p:spPr bwMode="auto">
          <a:xfrm>
            <a:off x="2743200" y="6373813"/>
            <a:ext cx="30861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No Development</a:t>
            </a:r>
          </a:p>
          <a:p>
            <a:pPr algn="ctr"/>
            <a:r>
              <a:rPr lang="en-US" altLang="en-US" sz="1400" b="1">
                <a:solidFill>
                  <a:srgbClr val="FF0000"/>
                </a:solidFill>
                <a:cs typeface="Times New Roman" panose="02020603050405020304" pitchFamily="18" charset="0"/>
              </a:rPr>
              <a:t>Cyclic</a:t>
            </a:r>
            <a:endParaRPr lang="en-US" altLang="en-US" sz="1400">
              <a:solidFill>
                <a:srgbClr val="FF0000"/>
              </a:solidFill>
              <a:cs typeface="Times New Roman" panose="02020603050405020304" pitchFamily="18" charset="0"/>
            </a:endParaRPr>
          </a:p>
        </p:txBody>
      </p:sp>
      <p:sp>
        <p:nvSpPr>
          <p:cNvPr id="6" name="Line 130">
            <a:extLst>
              <a:ext uri="{FF2B5EF4-FFF2-40B4-BE49-F238E27FC236}">
                <a16:creationId xmlns:a16="http://schemas.microsoft.com/office/drawing/2014/main" id="{932A8BB6-FC1C-4500-9626-D98585F814EB}"/>
              </a:ext>
            </a:extLst>
          </p:cNvPr>
          <p:cNvSpPr>
            <a:spLocks noChangeShapeType="1"/>
          </p:cNvSpPr>
          <p:nvPr/>
        </p:nvSpPr>
        <p:spPr bwMode="auto">
          <a:xfrm flipH="1">
            <a:off x="8001000" y="4953000"/>
            <a:ext cx="6350" cy="52228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27657" name="Text Box 127">
            <a:extLst>
              <a:ext uri="{FF2B5EF4-FFF2-40B4-BE49-F238E27FC236}">
                <a16:creationId xmlns:a16="http://schemas.microsoft.com/office/drawing/2014/main" id="{5831255F-CBEB-4D6D-963B-E196550758A6}"/>
              </a:ext>
            </a:extLst>
          </p:cNvPr>
          <p:cNvSpPr txBox="1">
            <a:spLocks noChangeArrowheads="1"/>
          </p:cNvSpPr>
          <p:nvPr/>
        </p:nvSpPr>
        <p:spPr bwMode="auto">
          <a:xfrm>
            <a:off x="6019800" y="6400800"/>
            <a:ext cx="3962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00"/>
                </a:solidFill>
                <a:cs typeface="Times New Roman" panose="02020603050405020304" pitchFamily="18" charset="0"/>
              </a:rPr>
              <a:t>Definite Human Conduct</a:t>
            </a:r>
            <a:endParaRPr lang="en-US" altLang="en-US" sz="1400">
              <a:solidFill>
                <a:srgbClr val="FFFF00"/>
              </a:solidFill>
              <a:cs typeface="Times New Roman" panose="02020603050405020304" pitchFamily="18" charset="0"/>
            </a:endParaRPr>
          </a:p>
          <a:p>
            <a:pPr algn="ctr"/>
            <a:r>
              <a:rPr lang="en-GB" altLang="en-US" sz="1400" b="1">
                <a:solidFill>
                  <a:srgbClr val="FFFF00"/>
                </a:solidFill>
                <a:latin typeface="Kruti Dev 010" pitchFamily="2" charset="0"/>
                <a:cs typeface="Times New Roman" panose="02020603050405020304" pitchFamily="18" charset="0"/>
              </a:rPr>
              <a:t>uf”pr Ekkuoh; vkpj.k</a:t>
            </a:r>
            <a:endParaRPr lang="en-US" altLang="en-US" sz="1400" b="1">
              <a:solidFill>
                <a:srgbClr val="FFFF00"/>
              </a:solidFill>
              <a:latin typeface="Kruti Dev 010" pitchFamily="2" charset="0"/>
              <a:cs typeface="Times New Roman" panose="02020603050405020304" pitchFamily="18" charset="0"/>
            </a:endParaRPr>
          </a:p>
        </p:txBody>
      </p:sp>
      <p:grpSp>
        <p:nvGrpSpPr>
          <p:cNvPr id="27658" name="Group 85">
            <a:extLst>
              <a:ext uri="{FF2B5EF4-FFF2-40B4-BE49-F238E27FC236}">
                <a16:creationId xmlns:a16="http://schemas.microsoft.com/office/drawing/2014/main" id="{E39DE99E-4685-4264-BF6E-5922125F3263}"/>
              </a:ext>
            </a:extLst>
          </p:cNvPr>
          <p:cNvGrpSpPr>
            <a:grpSpLocks/>
          </p:cNvGrpSpPr>
          <p:nvPr/>
        </p:nvGrpSpPr>
        <p:grpSpPr bwMode="auto">
          <a:xfrm>
            <a:off x="2438400" y="6475413"/>
            <a:ext cx="381000" cy="306387"/>
            <a:chOff x="2475690" y="3657600"/>
            <a:chExt cx="381742" cy="306746"/>
          </a:xfrm>
        </p:grpSpPr>
        <p:sp>
          <p:nvSpPr>
            <p:cNvPr id="27670" name="AutoShape 128">
              <a:extLst>
                <a:ext uri="{FF2B5EF4-FFF2-40B4-BE49-F238E27FC236}">
                  <a16:creationId xmlns:a16="http://schemas.microsoft.com/office/drawing/2014/main" id="{4424345B-E27C-42EA-A6F4-2D1B052D61D9}"/>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27671" name="AutoShape 128">
              <a:extLst>
                <a:ext uri="{FF2B5EF4-FFF2-40B4-BE49-F238E27FC236}">
                  <a16:creationId xmlns:a16="http://schemas.microsoft.com/office/drawing/2014/main" id="{FEE2D6D9-7C0A-4044-840C-FE0F3B41C7DA}"/>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27659" name="Group 86">
            <a:extLst>
              <a:ext uri="{FF2B5EF4-FFF2-40B4-BE49-F238E27FC236}">
                <a16:creationId xmlns:a16="http://schemas.microsoft.com/office/drawing/2014/main" id="{31100BD0-8016-4351-B7D4-9A4A8D90DC20}"/>
              </a:ext>
            </a:extLst>
          </p:cNvPr>
          <p:cNvGrpSpPr>
            <a:grpSpLocks/>
          </p:cNvGrpSpPr>
          <p:nvPr/>
        </p:nvGrpSpPr>
        <p:grpSpPr bwMode="auto">
          <a:xfrm>
            <a:off x="5638800" y="6477000"/>
            <a:ext cx="381000" cy="306388"/>
            <a:chOff x="2475690" y="3657600"/>
            <a:chExt cx="381742" cy="306746"/>
          </a:xfrm>
        </p:grpSpPr>
        <p:sp>
          <p:nvSpPr>
            <p:cNvPr id="27668" name="AutoShape 128">
              <a:extLst>
                <a:ext uri="{FF2B5EF4-FFF2-40B4-BE49-F238E27FC236}">
                  <a16:creationId xmlns:a16="http://schemas.microsoft.com/office/drawing/2014/main" id="{D415E827-D000-4912-82BC-1ED8E0DDBC75}"/>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27669" name="AutoShape 128">
              <a:extLst>
                <a:ext uri="{FF2B5EF4-FFF2-40B4-BE49-F238E27FC236}">
                  <a16:creationId xmlns:a16="http://schemas.microsoft.com/office/drawing/2014/main" id="{AA0DEF64-6372-4DCB-B424-A2D0E36CDA6F}"/>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27660" name="Group 89">
            <a:extLst>
              <a:ext uri="{FF2B5EF4-FFF2-40B4-BE49-F238E27FC236}">
                <a16:creationId xmlns:a16="http://schemas.microsoft.com/office/drawing/2014/main" id="{401C69EB-D4FB-43D4-A31F-6BABD4D40802}"/>
              </a:ext>
            </a:extLst>
          </p:cNvPr>
          <p:cNvGrpSpPr>
            <a:grpSpLocks/>
          </p:cNvGrpSpPr>
          <p:nvPr/>
        </p:nvGrpSpPr>
        <p:grpSpPr bwMode="auto">
          <a:xfrm>
            <a:off x="4038600" y="3733800"/>
            <a:ext cx="381000" cy="306388"/>
            <a:chOff x="2475690" y="3657600"/>
            <a:chExt cx="381742" cy="306746"/>
          </a:xfrm>
        </p:grpSpPr>
        <p:sp>
          <p:nvSpPr>
            <p:cNvPr id="27666" name="AutoShape 128">
              <a:extLst>
                <a:ext uri="{FF2B5EF4-FFF2-40B4-BE49-F238E27FC236}">
                  <a16:creationId xmlns:a16="http://schemas.microsoft.com/office/drawing/2014/main" id="{DF3E857F-5369-41E0-9E8E-2367A8E2BF4A}"/>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27667" name="AutoShape 128">
              <a:extLst>
                <a:ext uri="{FF2B5EF4-FFF2-40B4-BE49-F238E27FC236}">
                  <a16:creationId xmlns:a16="http://schemas.microsoft.com/office/drawing/2014/main" id="{A6E28287-DF67-484F-8AC1-6045F9AFA805}"/>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sp>
        <p:nvSpPr>
          <p:cNvPr id="27661" name="Text Box 121">
            <a:extLst>
              <a:ext uri="{FF2B5EF4-FFF2-40B4-BE49-F238E27FC236}">
                <a16:creationId xmlns:a16="http://schemas.microsoft.com/office/drawing/2014/main" id="{143A0AB8-4887-448A-9F5A-728E59CB1D29}"/>
              </a:ext>
            </a:extLst>
          </p:cNvPr>
          <p:cNvSpPr txBox="1">
            <a:spLocks noChangeArrowheads="1"/>
          </p:cNvSpPr>
          <p:nvPr/>
        </p:nvSpPr>
        <p:spPr bwMode="auto">
          <a:xfrm rot="-5400000">
            <a:off x="8403431" y="5693569"/>
            <a:ext cx="18462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Development</a:t>
            </a:r>
          </a:p>
          <a:p>
            <a:pPr algn="ctr"/>
            <a:r>
              <a:rPr lang="en-US" altLang="en-US" sz="1400" b="1">
                <a:solidFill>
                  <a:srgbClr val="FF0000"/>
                </a:solidFill>
                <a:cs typeface="Times New Roman" panose="02020603050405020304" pitchFamily="18" charset="0"/>
              </a:rPr>
              <a:t>Linear – Not Cyclic</a:t>
            </a:r>
            <a:endParaRPr lang="en-US" altLang="en-US" sz="1400">
              <a:solidFill>
                <a:srgbClr val="FF0000"/>
              </a:solidFill>
              <a:cs typeface="Times New Roman" panose="02020603050405020304" pitchFamily="18" charset="0"/>
            </a:endParaRPr>
          </a:p>
        </p:txBody>
      </p:sp>
      <p:sp>
        <p:nvSpPr>
          <p:cNvPr id="27662" name="Rectangle 195">
            <a:extLst>
              <a:ext uri="{FF2B5EF4-FFF2-40B4-BE49-F238E27FC236}">
                <a16:creationId xmlns:a16="http://schemas.microsoft.com/office/drawing/2014/main" id="{32FCA12A-2471-4288-8C99-5378F025EF18}"/>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FFFF"/>
                </a:solidFill>
                <a:cs typeface="Times New Roman" panose="02020603050405020304" pitchFamily="18" charset="0"/>
              </a:rPr>
              <a:t>Existence</a:t>
            </a:r>
            <a:endParaRPr lang="en-US" altLang="en-US" sz="1400">
              <a:solidFill>
                <a:srgbClr val="FFFFFF"/>
              </a:solidFill>
              <a:cs typeface="Times New Roman" panose="02020603050405020304" pitchFamily="18" charset="0"/>
            </a:endParaRPr>
          </a:p>
          <a:p>
            <a:pPr algn="ctr"/>
            <a:r>
              <a:rPr lang="en-US" altLang="en-US" sz="1400" b="1">
                <a:solidFill>
                  <a:srgbClr val="FFFFFF"/>
                </a:solidFill>
                <a:cs typeface="Times New Roman" panose="02020603050405020304" pitchFamily="18" charset="0"/>
              </a:rPr>
              <a:t>(= Co-existence = Units submerged in Space)</a:t>
            </a:r>
            <a:endParaRPr lang="en-US" altLang="en-US">
              <a:solidFill>
                <a:srgbClr val="FFFFFF"/>
              </a:solidFill>
              <a:cs typeface="Times New Roman" panose="02020603050405020304" pitchFamily="18" charset="0"/>
            </a:endParaRPr>
          </a:p>
        </p:txBody>
      </p:sp>
      <p:sp>
        <p:nvSpPr>
          <p:cNvPr id="5" name="TextBox 4">
            <a:extLst>
              <a:ext uri="{FF2B5EF4-FFF2-40B4-BE49-F238E27FC236}">
                <a16:creationId xmlns:a16="http://schemas.microsoft.com/office/drawing/2014/main" id="{9AC7A40E-498D-4CEC-9241-7A429F5F875D}"/>
              </a:ext>
            </a:extLst>
          </p:cNvPr>
          <p:cNvSpPr txBox="1">
            <a:spLocks noChangeArrowheads="1"/>
          </p:cNvSpPr>
          <p:nvPr/>
        </p:nvSpPr>
        <p:spPr bwMode="auto">
          <a:xfrm>
            <a:off x="9078913" y="1046163"/>
            <a:ext cx="310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This is already in harmony</a:t>
            </a:r>
            <a:endParaRPr lang="en-US" altLang="en-US">
              <a:solidFill>
                <a:srgbClr val="000000"/>
              </a:solidFill>
            </a:endParaRPr>
          </a:p>
        </p:txBody>
      </p:sp>
      <p:sp>
        <p:nvSpPr>
          <p:cNvPr id="85" name="TextBox 84">
            <a:extLst>
              <a:ext uri="{FF2B5EF4-FFF2-40B4-BE49-F238E27FC236}">
                <a16:creationId xmlns:a16="http://schemas.microsoft.com/office/drawing/2014/main" id="{C231352D-50BF-4A18-B179-25FF3E1441DA}"/>
              </a:ext>
            </a:extLst>
          </p:cNvPr>
          <p:cNvSpPr txBox="1">
            <a:spLocks noChangeArrowheads="1"/>
          </p:cNvSpPr>
          <p:nvPr/>
        </p:nvSpPr>
        <p:spPr bwMode="auto">
          <a:xfrm>
            <a:off x="9194800" y="4129088"/>
            <a:ext cx="299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Only this part is remaining</a:t>
            </a:r>
          </a:p>
          <a:p>
            <a:r>
              <a:rPr lang="en-IN" altLang="en-US">
                <a:solidFill>
                  <a:srgbClr val="000000"/>
                </a:solidFill>
              </a:rPr>
              <a:t>And it has to happen in the Self by the Self</a:t>
            </a:r>
            <a:endParaRPr lang="en-US" altLang="en-US">
              <a:solidFill>
                <a:srgbClr val="000000"/>
              </a:solidFill>
            </a:endParaRPr>
          </a:p>
        </p:txBody>
      </p:sp>
      <p:cxnSp>
        <p:nvCxnSpPr>
          <p:cNvPr id="7" name="Straight Arrow Connector 6">
            <a:extLst>
              <a:ext uri="{FF2B5EF4-FFF2-40B4-BE49-F238E27FC236}">
                <a16:creationId xmlns:a16="http://schemas.microsoft.com/office/drawing/2014/main" id="{36DCEF14-E2B8-4581-B369-2DC551FF1284}"/>
              </a:ext>
            </a:extLst>
          </p:cNvPr>
          <p:cNvCxnSpPr>
            <a:cxnSpLocks/>
          </p:cNvCxnSpPr>
          <p:nvPr/>
        </p:nvCxnSpPr>
        <p:spPr>
          <a:xfrm flipH="1">
            <a:off x="8991600" y="5029200"/>
            <a:ext cx="334963" cy="160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F6568F14-65D6-4737-BF07-11B8DB7B7C04}"/>
              </a:ext>
            </a:extLst>
          </p:cNvPr>
          <p:cNvSpPr/>
          <p:nvPr/>
        </p:nvSpPr>
        <p:spPr>
          <a:xfrm>
            <a:off x="6151563" y="3713163"/>
            <a:ext cx="5110201" cy="3124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18435" name="Group 122">
            <a:extLst>
              <a:ext uri="{FF2B5EF4-FFF2-40B4-BE49-F238E27FC236}">
                <a16:creationId xmlns:a16="http://schemas.microsoft.com/office/drawing/2014/main" id="{B88533EE-7BD6-40E7-A6F7-BBCB823BC6BA}"/>
              </a:ext>
            </a:extLst>
          </p:cNvPr>
          <p:cNvGrpSpPr>
            <a:grpSpLocks noChangeAspect="1"/>
          </p:cNvGrpSpPr>
          <p:nvPr/>
        </p:nvGrpSpPr>
        <p:grpSpPr bwMode="auto">
          <a:xfrm>
            <a:off x="2209800" y="0"/>
            <a:ext cx="7467600" cy="7188200"/>
            <a:chOff x="540" y="1077"/>
            <a:chExt cx="11761" cy="11319"/>
          </a:xfrm>
        </p:grpSpPr>
        <p:sp>
          <p:nvSpPr>
            <p:cNvPr id="18456" name="AutoShape 194">
              <a:extLst>
                <a:ext uri="{FF2B5EF4-FFF2-40B4-BE49-F238E27FC236}">
                  <a16:creationId xmlns:a16="http://schemas.microsoft.com/office/drawing/2014/main" id="{C3792D30-A21C-4E17-BF1F-8F5C31243C38}"/>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8457" name="Text Box 192">
              <a:extLst>
                <a:ext uri="{FF2B5EF4-FFF2-40B4-BE49-F238E27FC236}">
                  <a16:creationId xmlns:a16="http://schemas.microsoft.com/office/drawing/2014/main" id="{E018774F-3265-4EC6-9661-734E8DACCC25}"/>
                </a:ext>
              </a:extLst>
            </p:cNvPr>
            <p:cNvSpPr txBox="1">
              <a:spLocks noChangeArrowheads="1"/>
            </p:cNvSpPr>
            <p:nvPr/>
          </p:nvSpPr>
          <p:spPr bwMode="auto">
            <a:xfrm>
              <a:off x="7381" y="5757"/>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grpSp>
          <p:nvGrpSpPr>
            <p:cNvPr id="18458" name="Group 186">
              <a:extLst>
                <a:ext uri="{FF2B5EF4-FFF2-40B4-BE49-F238E27FC236}">
                  <a16:creationId xmlns:a16="http://schemas.microsoft.com/office/drawing/2014/main" id="{1EB5DED4-DF04-47E1-B330-29C648DBC959}"/>
                </a:ext>
              </a:extLst>
            </p:cNvPr>
            <p:cNvGrpSpPr>
              <a:grpSpLocks/>
            </p:cNvGrpSpPr>
            <p:nvPr/>
          </p:nvGrpSpPr>
          <p:grpSpPr bwMode="auto">
            <a:xfrm>
              <a:off x="7686" y="2725"/>
              <a:ext cx="1800" cy="720"/>
              <a:chOff x="7380" y="2697"/>
              <a:chExt cx="1800" cy="720"/>
            </a:xfrm>
          </p:grpSpPr>
          <p:sp>
            <p:nvSpPr>
              <p:cNvPr id="18513" name="Text Box 191">
                <a:extLst>
                  <a:ext uri="{FF2B5EF4-FFF2-40B4-BE49-F238E27FC236}">
                    <a16:creationId xmlns:a16="http://schemas.microsoft.com/office/drawing/2014/main" id="{353B876D-F0C5-475B-96A6-CCFCEC1123CC}"/>
                  </a:ext>
                </a:extLst>
              </p:cNvPr>
              <p:cNvSpPr txBox="1">
                <a:spLocks noChangeArrowheads="1"/>
              </p:cNvSpPr>
              <p:nvPr/>
            </p:nvSpPr>
            <p:spPr bwMode="auto">
              <a:xfrm>
                <a:off x="7380" y="2697"/>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Unlimited</a:t>
                </a:r>
                <a:endParaRPr lang="en-US" altLang="en-US">
                  <a:solidFill>
                    <a:srgbClr val="000000"/>
                  </a:solidFill>
                  <a:cs typeface="Times New Roman" panose="02020603050405020304" pitchFamily="18" charset="0"/>
                </a:endParaRPr>
              </a:p>
            </p:txBody>
          </p:sp>
          <p:sp>
            <p:nvSpPr>
              <p:cNvPr id="18514" name="Text Box 189">
                <a:extLst>
                  <a:ext uri="{FF2B5EF4-FFF2-40B4-BE49-F238E27FC236}">
                    <a16:creationId xmlns:a16="http://schemas.microsoft.com/office/drawing/2014/main" id="{01980977-3EA1-4567-BFDE-576B4FAF0DD3}"/>
                  </a:ext>
                </a:extLst>
              </p:cNvPr>
              <p:cNvSpPr txBox="1">
                <a:spLocks noChangeArrowheads="1"/>
              </p:cNvSpPr>
              <p:nvPr/>
            </p:nvSpPr>
            <p:spPr bwMode="auto">
              <a:xfrm>
                <a:off x="7380" y="3057"/>
                <a:ext cx="1800" cy="36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No activity</a:t>
                </a:r>
                <a:endParaRPr lang="en-US" altLang="en-US">
                  <a:solidFill>
                    <a:srgbClr val="000000"/>
                  </a:solidFill>
                  <a:cs typeface="Times New Roman" panose="02020603050405020304" pitchFamily="18" charset="0"/>
                </a:endParaRPr>
              </a:p>
            </p:txBody>
          </p:sp>
        </p:grpSp>
        <p:sp>
          <p:nvSpPr>
            <p:cNvPr id="18459" name="Rectangle 185">
              <a:extLst>
                <a:ext uri="{FF2B5EF4-FFF2-40B4-BE49-F238E27FC236}">
                  <a16:creationId xmlns:a16="http://schemas.microsoft.com/office/drawing/2014/main" id="{BAE4D8D2-3264-4989-A06E-4DC33DC2B0C2}"/>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Bio Order</a:t>
              </a:r>
              <a:endParaRPr lang="en-US" altLang="en-US">
                <a:solidFill>
                  <a:srgbClr val="FFFFFF"/>
                </a:solidFill>
                <a:cs typeface="Times New Roman" panose="02020603050405020304" pitchFamily="18" charset="0"/>
              </a:endParaRPr>
            </a:p>
          </p:txBody>
        </p:sp>
        <p:grpSp>
          <p:nvGrpSpPr>
            <p:cNvPr id="18460" name="Group 182">
              <a:extLst>
                <a:ext uri="{FF2B5EF4-FFF2-40B4-BE49-F238E27FC236}">
                  <a16:creationId xmlns:a16="http://schemas.microsoft.com/office/drawing/2014/main" id="{469D687B-EE40-4234-B9D6-788470E3A18F}"/>
                </a:ext>
              </a:extLst>
            </p:cNvPr>
            <p:cNvGrpSpPr>
              <a:grpSpLocks/>
            </p:cNvGrpSpPr>
            <p:nvPr/>
          </p:nvGrpSpPr>
          <p:grpSpPr bwMode="auto">
            <a:xfrm>
              <a:off x="2340" y="5397"/>
              <a:ext cx="2880" cy="897"/>
              <a:chOff x="2520" y="5580"/>
              <a:chExt cx="2880" cy="897"/>
            </a:xfrm>
          </p:grpSpPr>
          <p:sp>
            <p:nvSpPr>
              <p:cNvPr id="18511" name="Text Box 184">
                <a:extLst>
                  <a:ext uri="{FF2B5EF4-FFF2-40B4-BE49-F238E27FC236}">
                    <a16:creationId xmlns:a16="http://schemas.microsoft.com/office/drawing/2014/main" id="{CC2FB502-C9EA-4770-8AF6-B8EE5582E141}"/>
                  </a:ext>
                </a:extLst>
              </p:cNvPr>
              <p:cNvSpPr txBox="1">
                <a:spLocks noChangeArrowheads="1"/>
              </p:cNvSpPr>
              <p:nvPr/>
            </p:nvSpPr>
            <p:spPr bwMode="auto">
              <a:xfrm>
                <a:off x="2520" y="5580"/>
                <a:ext cx="180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Temporary</a:t>
                </a:r>
                <a:endParaRPr lang="en-US" altLang="en-US">
                  <a:solidFill>
                    <a:srgbClr val="000000"/>
                  </a:solidFill>
                  <a:cs typeface="Times New Roman" panose="02020603050405020304" pitchFamily="18" charset="0"/>
                </a:endParaRPr>
              </a:p>
            </p:txBody>
          </p:sp>
          <p:sp>
            <p:nvSpPr>
              <p:cNvPr id="18512" name="Text Box 183">
                <a:extLst>
                  <a:ext uri="{FF2B5EF4-FFF2-40B4-BE49-F238E27FC236}">
                    <a16:creationId xmlns:a16="http://schemas.microsoft.com/office/drawing/2014/main" id="{A807B952-4C91-4A80-820D-79B705B80E75}"/>
                  </a:ext>
                </a:extLst>
              </p:cNvPr>
              <p:cNvSpPr txBox="1">
                <a:spLocks noChangeArrowheads="1"/>
              </p:cNvSpPr>
              <p:nvPr/>
            </p:nvSpPr>
            <p:spPr bwMode="auto">
              <a:xfrm>
                <a:off x="2520" y="5937"/>
                <a:ext cx="2880" cy="54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Recognising, Fulfilling</a:t>
                </a:r>
                <a:endParaRPr lang="en-US" altLang="en-US">
                  <a:solidFill>
                    <a:srgbClr val="000000"/>
                  </a:solidFill>
                  <a:cs typeface="Times New Roman" panose="02020603050405020304" pitchFamily="18" charset="0"/>
                </a:endParaRPr>
              </a:p>
            </p:txBody>
          </p:sp>
        </p:grpSp>
        <p:grpSp>
          <p:nvGrpSpPr>
            <p:cNvPr id="18461" name="Group 179">
              <a:extLst>
                <a:ext uri="{FF2B5EF4-FFF2-40B4-BE49-F238E27FC236}">
                  <a16:creationId xmlns:a16="http://schemas.microsoft.com/office/drawing/2014/main" id="{FB52C320-9A6F-41AE-9E75-EC31C8909EF8}"/>
                </a:ext>
              </a:extLst>
            </p:cNvPr>
            <p:cNvGrpSpPr>
              <a:grpSpLocks/>
            </p:cNvGrpSpPr>
            <p:nvPr/>
          </p:nvGrpSpPr>
          <p:grpSpPr bwMode="auto">
            <a:xfrm>
              <a:off x="5820" y="5397"/>
              <a:ext cx="3060" cy="1082"/>
              <a:chOff x="5424" y="5397"/>
              <a:chExt cx="3060" cy="1082"/>
            </a:xfrm>
          </p:grpSpPr>
          <p:sp>
            <p:nvSpPr>
              <p:cNvPr id="18509" name="Text Box 181">
                <a:extLst>
                  <a:ext uri="{FF2B5EF4-FFF2-40B4-BE49-F238E27FC236}">
                    <a16:creationId xmlns:a16="http://schemas.microsoft.com/office/drawing/2014/main" id="{A3F64E0B-F31F-47AF-8DFA-8D7D7FD65D7F}"/>
                  </a:ext>
                </a:extLst>
              </p:cNvPr>
              <p:cNvSpPr txBox="1">
                <a:spLocks noChangeArrowheads="1"/>
              </p:cNvSpPr>
              <p:nvPr/>
            </p:nvSpPr>
            <p:spPr bwMode="auto">
              <a:xfrm>
                <a:off x="5424" y="5397"/>
                <a:ext cx="198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Continuous</a:t>
                </a:r>
                <a:endParaRPr lang="en-US" altLang="en-US">
                  <a:solidFill>
                    <a:srgbClr val="000000"/>
                  </a:solidFill>
                  <a:cs typeface="Times New Roman" panose="02020603050405020304" pitchFamily="18" charset="0"/>
                </a:endParaRPr>
              </a:p>
            </p:txBody>
          </p:sp>
          <p:sp>
            <p:nvSpPr>
              <p:cNvPr id="18510" name="Text Box 180">
                <a:extLst>
                  <a:ext uri="{FF2B5EF4-FFF2-40B4-BE49-F238E27FC236}">
                    <a16:creationId xmlns:a16="http://schemas.microsoft.com/office/drawing/2014/main" id="{CDDCBD39-0440-4CC9-AEE6-309579E022C3}"/>
                  </a:ext>
                </a:extLst>
              </p:cNvPr>
              <p:cNvSpPr txBox="1">
                <a:spLocks noChangeArrowheads="1"/>
              </p:cNvSpPr>
              <p:nvPr/>
            </p:nvSpPr>
            <p:spPr bwMode="auto">
              <a:xfrm>
                <a:off x="5424" y="5757"/>
                <a:ext cx="3060" cy="722"/>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Knowing, Assuming, Recognising, Fulfilling</a:t>
                </a:r>
                <a:endParaRPr lang="en-US" altLang="en-US">
                  <a:solidFill>
                    <a:srgbClr val="000000"/>
                  </a:solidFill>
                  <a:cs typeface="Times New Roman" panose="02020603050405020304" pitchFamily="18" charset="0"/>
                </a:endParaRPr>
              </a:p>
            </p:txBody>
          </p:sp>
        </p:grpSp>
        <p:sp>
          <p:nvSpPr>
            <p:cNvPr id="18462" name="Rectangle 178">
              <a:extLst>
                <a:ext uri="{FF2B5EF4-FFF2-40B4-BE49-F238E27FC236}">
                  <a16:creationId xmlns:a16="http://schemas.microsoft.com/office/drawing/2014/main" id="{BE9B882C-7076-4B12-885F-1A00F1054008}"/>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Consciousness	</a:t>
              </a:r>
              <a:r>
                <a:rPr lang="en-US" altLang="en-US" sz="1600" b="1">
                  <a:solidFill>
                    <a:srgbClr val="002060"/>
                  </a:solidFill>
                  <a:latin typeface="Kruti Dev 010" pitchFamily="2" charset="0"/>
                  <a:cs typeface="Times New Roman" panose="02020603050405020304" pitchFamily="18" charset="0"/>
                </a:rPr>
                <a:t>pSrU;</a:t>
              </a:r>
              <a:endParaRPr lang="en-US" altLang="en-US">
                <a:solidFill>
                  <a:srgbClr val="000000"/>
                </a:solidFill>
                <a:cs typeface="Times New Roman" panose="02020603050405020304" pitchFamily="18" charset="0"/>
              </a:endParaRPr>
            </a:p>
          </p:txBody>
        </p:sp>
        <p:sp>
          <p:nvSpPr>
            <p:cNvPr id="18463" name="Line 177">
              <a:extLst>
                <a:ext uri="{FF2B5EF4-FFF2-40B4-BE49-F238E27FC236}">
                  <a16:creationId xmlns:a16="http://schemas.microsoft.com/office/drawing/2014/main" id="{EFACF431-EE29-4149-89CE-38A988EE90A7}"/>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64" name="Line 176">
              <a:extLst>
                <a:ext uri="{FF2B5EF4-FFF2-40B4-BE49-F238E27FC236}">
                  <a16:creationId xmlns:a16="http://schemas.microsoft.com/office/drawing/2014/main" id="{A17F3C13-C379-4112-8D81-CF96ACCB8D89}"/>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65" name="Line 175">
              <a:extLst>
                <a:ext uri="{FF2B5EF4-FFF2-40B4-BE49-F238E27FC236}">
                  <a16:creationId xmlns:a16="http://schemas.microsoft.com/office/drawing/2014/main" id="{AEB11185-8D15-4098-8B8F-4E6B608EACAD}"/>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66" name="Line 174">
              <a:extLst>
                <a:ext uri="{FF2B5EF4-FFF2-40B4-BE49-F238E27FC236}">
                  <a16:creationId xmlns:a16="http://schemas.microsoft.com/office/drawing/2014/main" id="{3DF4E0E2-425C-4601-8B4B-C4C8650D9DDE}"/>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67" name="Rectangle 173">
              <a:extLst>
                <a:ext uri="{FF2B5EF4-FFF2-40B4-BE49-F238E27FC236}">
                  <a16:creationId xmlns:a16="http://schemas.microsoft.com/office/drawing/2014/main" id="{729024DA-58F8-469D-9FF1-C6201D79605C}"/>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Units (Nature)</a:t>
              </a:r>
              <a:endParaRPr lang="en-US" altLang="en-US">
                <a:solidFill>
                  <a:srgbClr val="000000"/>
                </a:solidFill>
                <a:cs typeface="Times New Roman" panose="02020603050405020304" pitchFamily="18" charset="0"/>
              </a:endParaRPr>
            </a:p>
          </p:txBody>
        </p:sp>
        <p:sp>
          <p:nvSpPr>
            <p:cNvPr id="18468" name="Line 172">
              <a:extLst>
                <a:ext uri="{FF2B5EF4-FFF2-40B4-BE49-F238E27FC236}">
                  <a16:creationId xmlns:a16="http://schemas.microsoft.com/office/drawing/2014/main" id="{FEBBA7AA-3BDF-4FC2-BD2A-EF03EF17C8FE}"/>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69" name="Line 171">
              <a:extLst>
                <a:ext uri="{FF2B5EF4-FFF2-40B4-BE49-F238E27FC236}">
                  <a16:creationId xmlns:a16="http://schemas.microsoft.com/office/drawing/2014/main" id="{85A82931-A5A1-4565-97B0-4B91C21BAA68}"/>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70" name="Rectangle 170">
              <a:extLst>
                <a:ext uri="{FF2B5EF4-FFF2-40B4-BE49-F238E27FC236}">
                  <a16:creationId xmlns:a16="http://schemas.microsoft.com/office/drawing/2014/main" id="{AA9687B9-4AB3-4F74-ABAB-0A106A4E0968}"/>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Space (All-pervading)</a:t>
              </a:r>
              <a:endParaRPr lang="en-US" altLang="en-US">
                <a:solidFill>
                  <a:srgbClr val="000000"/>
                </a:solidFill>
                <a:cs typeface="Times New Roman" panose="02020603050405020304" pitchFamily="18" charset="0"/>
              </a:endParaRPr>
            </a:p>
          </p:txBody>
        </p:sp>
        <p:sp>
          <p:nvSpPr>
            <p:cNvPr id="18471" name="Rectangle 169">
              <a:extLst>
                <a:ext uri="{FF2B5EF4-FFF2-40B4-BE49-F238E27FC236}">
                  <a16:creationId xmlns:a16="http://schemas.microsoft.com/office/drawing/2014/main" id="{5EB54862-A258-43DD-8942-72DDE528737C}"/>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Material	</a:t>
              </a:r>
              <a:r>
                <a:rPr lang="en-US" altLang="en-US" sz="1600" b="1">
                  <a:solidFill>
                    <a:srgbClr val="002060"/>
                  </a:solidFill>
                  <a:latin typeface="Kruti Dev 010" pitchFamily="2" charset="0"/>
                  <a:cs typeface="Times New Roman" panose="02020603050405020304" pitchFamily="18" charset="0"/>
                </a:rPr>
                <a:t>tM+</a:t>
              </a:r>
              <a:endParaRPr lang="en-US" altLang="en-US">
                <a:solidFill>
                  <a:srgbClr val="000000"/>
                </a:solidFill>
                <a:cs typeface="Times New Roman" panose="02020603050405020304" pitchFamily="18" charset="0"/>
              </a:endParaRPr>
            </a:p>
          </p:txBody>
        </p:sp>
        <p:sp>
          <p:nvSpPr>
            <p:cNvPr id="18472" name="Line 168">
              <a:extLst>
                <a:ext uri="{FF2B5EF4-FFF2-40B4-BE49-F238E27FC236}">
                  <a16:creationId xmlns:a16="http://schemas.microsoft.com/office/drawing/2014/main" id="{C5E0F0D2-2082-40F2-8380-A5582A110C7D}"/>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73" name="Rectangle 167">
              <a:extLst>
                <a:ext uri="{FF2B5EF4-FFF2-40B4-BE49-F238E27FC236}">
                  <a16:creationId xmlns:a16="http://schemas.microsoft.com/office/drawing/2014/main" id="{889121B9-B399-4248-97AA-09AA28626DE5}"/>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Physical Order</a:t>
              </a:r>
              <a:endParaRPr lang="en-US" altLang="en-US">
                <a:solidFill>
                  <a:srgbClr val="FFFFFF"/>
                </a:solidFill>
                <a:cs typeface="Times New Roman" panose="02020603050405020304" pitchFamily="18" charset="0"/>
              </a:endParaRPr>
            </a:p>
          </p:txBody>
        </p:sp>
        <p:sp>
          <p:nvSpPr>
            <p:cNvPr id="18474" name="Line 166">
              <a:extLst>
                <a:ext uri="{FF2B5EF4-FFF2-40B4-BE49-F238E27FC236}">
                  <a16:creationId xmlns:a16="http://schemas.microsoft.com/office/drawing/2014/main" id="{AB6FB736-014A-4B08-9124-C76813199B82}"/>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75" name="Line 165">
              <a:extLst>
                <a:ext uri="{FF2B5EF4-FFF2-40B4-BE49-F238E27FC236}">
                  <a16:creationId xmlns:a16="http://schemas.microsoft.com/office/drawing/2014/main" id="{CE12B099-0429-4BDF-88A7-96CAE7D3211F}"/>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76" name="Line 164">
              <a:extLst>
                <a:ext uri="{FF2B5EF4-FFF2-40B4-BE49-F238E27FC236}">
                  <a16:creationId xmlns:a16="http://schemas.microsoft.com/office/drawing/2014/main" id="{07B9BEB4-16DF-48D0-9FF7-E84BAB04DA33}"/>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77" name="Rectangle 163">
              <a:extLst>
                <a:ext uri="{FF2B5EF4-FFF2-40B4-BE49-F238E27FC236}">
                  <a16:creationId xmlns:a16="http://schemas.microsoft.com/office/drawing/2014/main" id="{A2E84CA4-36A5-43C5-84AC-C85AFAF6A198}"/>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Molecule</a:t>
              </a:r>
              <a:endParaRPr lang="en-US" altLang="en-US">
                <a:solidFill>
                  <a:srgbClr val="000000"/>
                </a:solidFill>
                <a:cs typeface="Times New Roman" panose="02020603050405020304" pitchFamily="18" charset="0"/>
              </a:endParaRPr>
            </a:p>
          </p:txBody>
        </p:sp>
        <p:sp>
          <p:nvSpPr>
            <p:cNvPr id="18478" name="Rectangle 162">
              <a:extLst>
                <a:ext uri="{FF2B5EF4-FFF2-40B4-BE49-F238E27FC236}">
                  <a16:creationId xmlns:a16="http://schemas.microsoft.com/office/drawing/2014/main" id="{04D5C418-7C19-4C13-8AA6-B82D63D218CB}"/>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Atom</a:t>
              </a:r>
              <a:endParaRPr lang="en-US" altLang="en-US">
                <a:solidFill>
                  <a:srgbClr val="000000"/>
                </a:solidFill>
                <a:cs typeface="Times New Roman" panose="02020603050405020304" pitchFamily="18" charset="0"/>
              </a:endParaRPr>
            </a:p>
          </p:txBody>
        </p:sp>
        <p:sp>
          <p:nvSpPr>
            <p:cNvPr id="18479" name="Line 161">
              <a:extLst>
                <a:ext uri="{FF2B5EF4-FFF2-40B4-BE49-F238E27FC236}">
                  <a16:creationId xmlns:a16="http://schemas.microsoft.com/office/drawing/2014/main" id="{58D7E69D-EAA3-4E83-900C-FADF8E2E6957}"/>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80" name="Rectangle 160">
              <a:extLst>
                <a:ext uri="{FF2B5EF4-FFF2-40B4-BE49-F238E27FC236}">
                  <a16:creationId xmlns:a16="http://schemas.microsoft.com/office/drawing/2014/main" id="{4FC677DD-1C53-4C71-941A-8E0C82E5D884}"/>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Molecular Structure</a:t>
              </a:r>
              <a:endParaRPr lang="en-US" altLang="en-US">
                <a:solidFill>
                  <a:srgbClr val="000000"/>
                </a:solidFill>
                <a:cs typeface="Times New Roman" panose="02020603050405020304" pitchFamily="18" charset="0"/>
              </a:endParaRPr>
            </a:p>
          </p:txBody>
        </p:sp>
        <p:sp>
          <p:nvSpPr>
            <p:cNvPr id="18481" name="Rectangle 159">
              <a:extLst>
                <a:ext uri="{FF2B5EF4-FFF2-40B4-BE49-F238E27FC236}">
                  <a16:creationId xmlns:a16="http://schemas.microsoft.com/office/drawing/2014/main" id="{E17C7E87-ECC0-4759-BD67-30AB9057A891}"/>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Lump</a:t>
              </a:r>
              <a:endParaRPr lang="en-US" altLang="en-US">
                <a:solidFill>
                  <a:srgbClr val="000000"/>
                </a:solidFill>
                <a:cs typeface="Times New Roman" panose="02020603050405020304" pitchFamily="18" charset="0"/>
              </a:endParaRPr>
            </a:p>
          </p:txBody>
        </p:sp>
        <p:sp>
          <p:nvSpPr>
            <p:cNvPr id="18482" name="Rectangle 158">
              <a:extLst>
                <a:ext uri="{FF2B5EF4-FFF2-40B4-BE49-F238E27FC236}">
                  <a16:creationId xmlns:a16="http://schemas.microsoft.com/office/drawing/2014/main" id="{D01334E9-35D5-4388-AAAE-DDD617DBF418}"/>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Fluid</a:t>
              </a:r>
              <a:endParaRPr lang="en-US" altLang="en-US">
                <a:solidFill>
                  <a:srgbClr val="000000"/>
                </a:solidFill>
                <a:cs typeface="Times New Roman" panose="02020603050405020304" pitchFamily="18" charset="0"/>
              </a:endParaRPr>
            </a:p>
          </p:txBody>
        </p:sp>
        <p:sp>
          <p:nvSpPr>
            <p:cNvPr id="18483" name="Line 157">
              <a:extLst>
                <a:ext uri="{FF2B5EF4-FFF2-40B4-BE49-F238E27FC236}">
                  <a16:creationId xmlns:a16="http://schemas.microsoft.com/office/drawing/2014/main" id="{0D5652B0-B439-4BB7-A91E-537116CA82FF}"/>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84" name="Line 156">
              <a:extLst>
                <a:ext uri="{FF2B5EF4-FFF2-40B4-BE49-F238E27FC236}">
                  <a16:creationId xmlns:a16="http://schemas.microsoft.com/office/drawing/2014/main" id="{0AE54697-BB53-43D4-87D8-8A8CD4195B36}"/>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85" name="Line 155">
              <a:extLst>
                <a:ext uri="{FF2B5EF4-FFF2-40B4-BE49-F238E27FC236}">
                  <a16:creationId xmlns:a16="http://schemas.microsoft.com/office/drawing/2014/main" id="{1303F88E-FB68-4246-8D42-D07B2426A4BB}"/>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86" name="Line 154">
              <a:extLst>
                <a:ext uri="{FF2B5EF4-FFF2-40B4-BE49-F238E27FC236}">
                  <a16:creationId xmlns:a16="http://schemas.microsoft.com/office/drawing/2014/main" id="{119EC4C7-7235-4DA0-977A-00D2BF5B1011}"/>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87" name="Rectangle 153">
              <a:extLst>
                <a:ext uri="{FF2B5EF4-FFF2-40B4-BE49-F238E27FC236}">
                  <a16:creationId xmlns:a16="http://schemas.microsoft.com/office/drawing/2014/main" id="{6A92753F-F899-4E3D-A09D-E504B3053EBE}"/>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Human Body</a:t>
              </a:r>
              <a:endParaRPr lang="en-US" altLang="en-US">
                <a:solidFill>
                  <a:srgbClr val="000000"/>
                </a:solidFill>
                <a:cs typeface="Times New Roman" panose="02020603050405020304" pitchFamily="18" charset="0"/>
              </a:endParaRPr>
            </a:p>
          </p:txBody>
        </p:sp>
        <p:sp>
          <p:nvSpPr>
            <p:cNvPr id="18488" name="Rectangle 152">
              <a:extLst>
                <a:ext uri="{FF2B5EF4-FFF2-40B4-BE49-F238E27FC236}">
                  <a16:creationId xmlns:a16="http://schemas.microsoft.com/office/drawing/2014/main" id="{EB1368D7-B130-4339-8A5A-A7F85BC72AB2}"/>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Animal Body</a:t>
              </a:r>
              <a:endParaRPr lang="en-US" altLang="en-US">
                <a:solidFill>
                  <a:srgbClr val="000000"/>
                </a:solidFill>
                <a:cs typeface="Times New Roman" panose="02020603050405020304" pitchFamily="18" charset="0"/>
              </a:endParaRPr>
            </a:p>
          </p:txBody>
        </p:sp>
        <p:sp>
          <p:nvSpPr>
            <p:cNvPr id="18489" name="Rectangle 151">
              <a:extLst>
                <a:ext uri="{FF2B5EF4-FFF2-40B4-BE49-F238E27FC236}">
                  <a16:creationId xmlns:a16="http://schemas.microsoft.com/office/drawing/2014/main" id="{E6D38E55-EDBB-40AA-ABB5-0EFF6CAFBC98}"/>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Cell</a:t>
              </a:r>
              <a:endParaRPr lang="en-US" altLang="en-US">
                <a:solidFill>
                  <a:srgbClr val="000000"/>
                </a:solidFill>
                <a:cs typeface="Times New Roman" panose="02020603050405020304" pitchFamily="18" charset="0"/>
              </a:endParaRPr>
            </a:p>
          </p:txBody>
        </p:sp>
        <p:sp>
          <p:nvSpPr>
            <p:cNvPr id="18490" name="Rectangle 150">
              <a:extLst>
                <a:ext uri="{FF2B5EF4-FFF2-40B4-BE49-F238E27FC236}">
                  <a16:creationId xmlns:a16="http://schemas.microsoft.com/office/drawing/2014/main" id="{7996047D-4344-4B29-A568-70B833B92064}"/>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Plant</a:t>
              </a:r>
              <a:endParaRPr lang="en-US" altLang="en-US">
                <a:solidFill>
                  <a:srgbClr val="000000"/>
                </a:solidFill>
                <a:cs typeface="Times New Roman" panose="02020603050405020304" pitchFamily="18" charset="0"/>
              </a:endParaRPr>
            </a:p>
          </p:txBody>
        </p:sp>
        <p:sp>
          <p:nvSpPr>
            <p:cNvPr id="18491" name="Line 149">
              <a:extLst>
                <a:ext uri="{FF2B5EF4-FFF2-40B4-BE49-F238E27FC236}">
                  <a16:creationId xmlns:a16="http://schemas.microsoft.com/office/drawing/2014/main" id="{53F06C61-BEC9-49B2-9B2B-1B66EEFB6837}"/>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18492" name="AutoShape 148">
              <a:extLst>
                <a:ext uri="{FF2B5EF4-FFF2-40B4-BE49-F238E27FC236}">
                  <a16:creationId xmlns:a16="http://schemas.microsoft.com/office/drawing/2014/main" id="{1C292311-41D7-4D44-8DD9-254F5D4B8442}"/>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8493" name="Rectangle 147">
              <a:extLst>
                <a:ext uri="{FF2B5EF4-FFF2-40B4-BE49-F238E27FC236}">
                  <a16:creationId xmlns:a16="http://schemas.microsoft.com/office/drawing/2014/main" id="{5CC92F7D-4627-46A9-9171-5405441DFBBF}"/>
                </a:ext>
              </a:extLst>
            </p:cNvPr>
            <p:cNvSpPr>
              <a:spLocks noChangeArrowheads="1"/>
            </p:cNvSpPr>
            <p:nvPr/>
          </p:nvSpPr>
          <p:spPr bwMode="auto">
            <a:xfrm>
              <a:off x="7981" y="6117"/>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Animal Order</a:t>
              </a:r>
              <a:endParaRPr lang="en-US" altLang="en-US">
                <a:solidFill>
                  <a:srgbClr val="FFFFFF"/>
                </a:solidFill>
                <a:cs typeface="Times New Roman" panose="02020603050405020304" pitchFamily="18" charset="0"/>
              </a:endParaRPr>
            </a:p>
          </p:txBody>
        </p:sp>
        <p:cxnSp>
          <p:nvCxnSpPr>
            <p:cNvPr id="18494" name="AutoShape 145">
              <a:extLst>
                <a:ext uri="{FF2B5EF4-FFF2-40B4-BE49-F238E27FC236}">
                  <a16:creationId xmlns:a16="http://schemas.microsoft.com/office/drawing/2014/main" id="{0E90ADC4-D682-4F53-A811-F8DD11140F62}"/>
                </a:ext>
              </a:extLst>
            </p:cNvPr>
            <p:cNvCxnSpPr>
              <a:cxnSpLocks noChangeShapeType="1"/>
            </p:cNvCxnSpPr>
            <p:nvPr/>
          </p:nvCxnSpPr>
          <p:spPr bwMode="auto">
            <a:xfrm rot="16200000" flipH="1">
              <a:off x="8341" y="5757"/>
              <a:ext cx="720" cy="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8495" name="AutoShape 144">
              <a:extLst>
                <a:ext uri="{FF2B5EF4-FFF2-40B4-BE49-F238E27FC236}">
                  <a16:creationId xmlns:a16="http://schemas.microsoft.com/office/drawing/2014/main" id="{9E2921CF-21B9-48E0-8564-351A75D56D53}"/>
                </a:ext>
              </a:extLst>
            </p:cNvPr>
            <p:cNvCxnSpPr>
              <a:cxnSpLocks noChangeShapeType="1"/>
              <a:stCxn id="18488" idx="3"/>
              <a:endCxn id="18493" idx="1"/>
            </p:cNvCxnSpPr>
            <p:nvPr/>
          </p:nvCxnSpPr>
          <p:spPr bwMode="auto">
            <a:xfrm flipV="1">
              <a:off x="6489" y="6389"/>
              <a:ext cx="1492" cy="3403"/>
            </a:xfrm>
            <a:prstGeom prst="bentConnector3">
              <a:avLst>
                <a:gd name="adj1" fmla="val 3931"/>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8496" name="AutoShape 143">
              <a:extLst>
                <a:ext uri="{FF2B5EF4-FFF2-40B4-BE49-F238E27FC236}">
                  <a16:creationId xmlns:a16="http://schemas.microsoft.com/office/drawing/2014/main" id="{D65C85E6-23F0-43FD-BE82-193B363EEE44}"/>
                </a:ext>
              </a:extLst>
            </p:cNvPr>
            <p:cNvCxnSpPr>
              <a:cxnSpLocks noChangeShapeType="1"/>
              <a:stCxn id="18487" idx="3"/>
            </p:cNvCxnSpPr>
            <p:nvPr/>
          </p:nvCxnSpPr>
          <p:spPr bwMode="auto">
            <a:xfrm flipV="1">
              <a:off x="6489" y="6717"/>
              <a:ext cx="172" cy="3994"/>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497" name="AutoShape 142">
              <a:extLst>
                <a:ext uri="{FF2B5EF4-FFF2-40B4-BE49-F238E27FC236}">
                  <a16:creationId xmlns:a16="http://schemas.microsoft.com/office/drawing/2014/main" id="{F17C2307-23D5-413A-9DB1-8A0A18895F3E}"/>
                </a:ext>
              </a:extLst>
            </p:cNvPr>
            <p:cNvCxnSpPr>
              <a:cxnSpLocks noChangeShapeType="1"/>
              <a:stCxn id="18462" idx="3"/>
              <a:endCxn id="18499" idx="0"/>
            </p:cNvCxnSpPr>
            <p:nvPr/>
          </p:nvCxnSpPr>
          <p:spPr bwMode="auto">
            <a:xfrm>
              <a:off x="10872" y="5129"/>
              <a:ext cx="349" cy="116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8498" name="Group 136">
              <a:extLst>
                <a:ext uri="{FF2B5EF4-FFF2-40B4-BE49-F238E27FC236}">
                  <a16:creationId xmlns:a16="http://schemas.microsoft.com/office/drawing/2014/main" id="{9E52D41A-1765-4FD3-856D-E11024EC99C1}"/>
                </a:ext>
              </a:extLst>
            </p:cNvPr>
            <p:cNvGrpSpPr>
              <a:grpSpLocks/>
            </p:cNvGrpSpPr>
            <p:nvPr/>
          </p:nvGrpSpPr>
          <p:grpSpPr bwMode="auto">
            <a:xfrm>
              <a:off x="3474" y="2725"/>
              <a:ext cx="3780" cy="1973"/>
              <a:chOff x="3600" y="2704"/>
              <a:chExt cx="3780" cy="1973"/>
            </a:xfrm>
          </p:grpSpPr>
          <p:sp>
            <p:nvSpPr>
              <p:cNvPr id="18505" name="Text Box 141">
                <a:extLst>
                  <a:ext uri="{FF2B5EF4-FFF2-40B4-BE49-F238E27FC236}">
                    <a16:creationId xmlns:a16="http://schemas.microsoft.com/office/drawing/2014/main" id="{7DD9B6B3-5A45-4D1C-A29A-AC379BF13A65}"/>
                  </a:ext>
                </a:extLst>
              </p:cNvPr>
              <p:cNvSpPr txBox="1">
                <a:spLocks noChangeArrowheads="1"/>
              </p:cNvSpPr>
              <p:nvPr/>
            </p:nvSpPr>
            <p:spPr bwMode="auto">
              <a:xfrm>
                <a:off x="3600" y="2704"/>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Limited in size</a:t>
                </a:r>
                <a:endParaRPr lang="en-US" altLang="en-US">
                  <a:solidFill>
                    <a:srgbClr val="000000"/>
                  </a:solidFill>
                  <a:cs typeface="Times New Roman" panose="02020603050405020304" pitchFamily="18" charset="0"/>
                </a:endParaRPr>
              </a:p>
            </p:txBody>
          </p:sp>
          <p:sp>
            <p:nvSpPr>
              <p:cNvPr id="18506" name="Text Box 139">
                <a:extLst>
                  <a:ext uri="{FF2B5EF4-FFF2-40B4-BE49-F238E27FC236}">
                    <a16:creationId xmlns:a16="http://schemas.microsoft.com/office/drawing/2014/main" id="{457AD126-0393-4E3D-87C4-5D33A22C7485}"/>
                  </a:ext>
                </a:extLst>
              </p:cNvPr>
              <p:cNvSpPr txBox="1">
                <a:spLocks noChangeArrowheads="1"/>
              </p:cNvSpPr>
              <p:nvPr/>
            </p:nvSpPr>
            <p:spPr bwMode="auto">
              <a:xfrm>
                <a:off x="3600" y="3422"/>
                <a:ext cx="1800" cy="538"/>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Self-organized </a:t>
                </a:r>
                <a:endParaRPr lang="en-US" altLang="en-US">
                  <a:solidFill>
                    <a:srgbClr val="000000"/>
                  </a:solidFill>
                  <a:cs typeface="Times New Roman" panose="02020603050405020304" pitchFamily="18" charset="0"/>
                </a:endParaRPr>
              </a:p>
            </p:txBody>
          </p:sp>
          <p:sp>
            <p:nvSpPr>
              <p:cNvPr id="18507" name="Text Box 138">
                <a:extLst>
                  <a:ext uri="{FF2B5EF4-FFF2-40B4-BE49-F238E27FC236}">
                    <a16:creationId xmlns:a16="http://schemas.microsoft.com/office/drawing/2014/main" id="{53769ED3-1B0F-4BB4-BC44-81FC8DEA2D9C}"/>
                  </a:ext>
                </a:extLst>
              </p:cNvPr>
              <p:cNvSpPr txBox="1">
                <a:spLocks noChangeArrowheads="1"/>
              </p:cNvSpPr>
              <p:nvPr/>
            </p:nvSpPr>
            <p:spPr bwMode="auto">
              <a:xfrm>
                <a:off x="3600" y="3782"/>
                <a:ext cx="1440" cy="53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Energized</a:t>
                </a:r>
                <a:endParaRPr lang="en-US" altLang="en-US">
                  <a:solidFill>
                    <a:srgbClr val="000000"/>
                  </a:solidFill>
                  <a:cs typeface="Times New Roman" panose="02020603050405020304" pitchFamily="18" charset="0"/>
                </a:endParaRPr>
              </a:p>
            </p:txBody>
          </p:sp>
          <p:sp>
            <p:nvSpPr>
              <p:cNvPr id="18508" name="Text Box 137">
                <a:extLst>
                  <a:ext uri="{FF2B5EF4-FFF2-40B4-BE49-F238E27FC236}">
                    <a16:creationId xmlns:a16="http://schemas.microsoft.com/office/drawing/2014/main" id="{EE87C2BB-0B99-4033-97B0-6079472DF692}"/>
                  </a:ext>
                </a:extLst>
              </p:cNvPr>
              <p:cNvSpPr txBox="1">
                <a:spLocks noChangeArrowheads="1"/>
              </p:cNvSpPr>
              <p:nvPr/>
            </p:nvSpPr>
            <p:spPr bwMode="auto">
              <a:xfrm>
                <a:off x="3600" y="4143"/>
                <a:ext cx="378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Recognises the relationship and fulfills </a:t>
                </a:r>
                <a:endParaRPr lang="en-US" altLang="en-US">
                  <a:solidFill>
                    <a:srgbClr val="000000"/>
                  </a:solidFill>
                  <a:cs typeface="Times New Roman" panose="02020603050405020304" pitchFamily="18" charset="0"/>
                </a:endParaRPr>
              </a:p>
            </p:txBody>
          </p:sp>
        </p:grpSp>
        <p:sp>
          <p:nvSpPr>
            <p:cNvPr id="18499" name="Rectangle 134">
              <a:extLst>
                <a:ext uri="{FF2B5EF4-FFF2-40B4-BE49-F238E27FC236}">
                  <a16:creationId xmlns:a16="http://schemas.microsoft.com/office/drawing/2014/main" id="{FD06B8CB-8FFF-4746-9858-06A1E9DEF21F}"/>
                </a:ext>
              </a:extLst>
            </p:cNvPr>
            <p:cNvSpPr>
              <a:spLocks noChangeArrowheads="1"/>
            </p:cNvSpPr>
            <p:nvPr/>
          </p:nvSpPr>
          <p:spPr bwMode="auto">
            <a:xfrm>
              <a:off x="10141" y="6293"/>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Human Order</a:t>
              </a:r>
              <a:endParaRPr lang="en-US" altLang="en-US">
                <a:solidFill>
                  <a:srgbClr val="FFFFFF"/>
                </a:solidFill>
                <a:cs typeface="Times New Roman" panose="02020603050405020304" pitchFamily="18" charset="0"/>
              </a:endParaRPr>
            </a:p>
          </p:txBody>
        </p:sp>
        <p:sp>
          <p:nvSpPr>
            <p:cNvPr id="18500" name="Line 132">
              <a:extLst>
                <a:ext uri="{FF2B5EF4-FFF2-40B4-BE49-F238E27FC236}">
                  <a16:creationId xmlns:a16="http://schemas.microsoft.com/office/drawing/2014/main" id="{EF85BE75-A36C-405F-9338-B5D95F50F0F0}"/>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501" name="Line 126">
              <a:extLst>
                <a:ext uri="{FF2B5EF4-FFF2-40B4-BE49-F238E27FC236}">
                  <a16:creationId xmlns:a16="http://schemas.microsoft.com/office/drawing/2014/main" id="{AFD7F8C1-220C-414C-A797-544BF32224C7}"/>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502" name="Line 125">
              <a:extLst>
                <a:ext uri="{FF2B5EF4-FFF2-40B4-BE49-F238E27FC236}">
                  <a16:creationId xmlns:a16="http://schemas.microsoft.com/office/drawing/2014/main" id="{E122E94B-B80B-40D2-9976-4793F241D455}"/>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503" name="Line 124">
              <a:extLst>
                <a:ext uri="{FF2B5EF4-FFF2-40B4-BE49-F238E27FC236}">
                  <a16:creationId xmlns:a16="http://schemas.microsoft.com/office/drawing/2014/main" id="{7DF021EC-15B6-482D-818B-B68F50B2D058}"/>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504" name="Line 123">
              <a:extLst>
                <a:ext uri="{FF2B5EF4-FFF2-40B4-BE49-F238E27FC236}">
                  <a16:creationId xmlns:a16="http://schemas.microsoft.com/office/drawing/2014/main" id="{03EE61B6-2422-4A85-A498-EB13D9C30EF3}"/>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18436" name="Rectangle 195">
            <a:extLst>
              <a:ext uri="{FF2B5EF4-FFF2-40B4-BE49-F238E27FC236}">
                <a16:creationId xmlns:a16="http://schemas.microsoft.com/office/drawing/2014/main" id="{C0807FEB-726F-4A35-A7A2-2AE57C5808F0}"/>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FFFF"/>
                </a:solidFill>
                <a:cs typeface="Times New Roman" panose="02020603050405020304" pitchFamily="18" charset="0"/>
              </a:rPr>
              <a:t>Existence</a:t>
            </a:r>
            <a:endParaRPr lang="en-US" altLang="en-US" sz="1400">
              <a:solidFill>
                <a:srgbClr val="FFFFFF"/>
              </a:solidFill>
              <a:cs typeface="Times New Roman" panose="02020603050405020304" pitchFamily="18" charset="0"/>
            </a:endParaRPr>
          </a:p>
          <a:p>
            <a:pPr algn="ctr"/>
            <a:r>
              <a:rPr lang="en-US" altLang="en-US" sz="1400" b="1">
                <a:solidFill>
                  <a:srgbClr val="FFFFFF"/>
                </a:solidFill>
                <a:cs typeface="Times New Roman" panose="02020603050405020304" pitchFamily="18" charset="0"/>
              </a:rPr>
              <a:t>(= Co-existence = Units submerged in Space)</a:t>
            </a:r>
            <a:endParaRPr lang="en-US" altLang="en-US">
              <a:solidFill>
                <a:srgbClr val="FFFFFF"/>
              </a:solidFill>
              <a:cs typeface="Times New Roman" panose="02020603050405020304" pitchFamily="18" charset="0"/>
            </a:endParaRPr>
          </a:p>
        </p:txBody>
      </p:sp>
      <p:sp>
        <p:nvSpPr>
          <p:cNvPr id="18437" name="Rectangle 237">
            <a:extLst>
              <a:ext uri="{FF2B5EF4-FFF2-40B4-BE49-F238E27FC236}">
                <a16:creationId xmlns:a16="http://schemas.microsoft.com/office/drawing/2014/main" id="{64DEA642-601C-4253-9038-0A116E9FD39A}"/>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cs typeface="Times New Roman" panose="02020603050405020304" pitchFamily="18" charset="0"/>
            </a:endParaRPr>
          </a:p>
          <a:p>
            <a:br>
              <a:rPr lang="en-US" altLang="en-US" sz="1200">
                <a:solidFill>
                  <a:srgbClr val="000000"/>
                </a:solidFill>
                <a:cs typeface="Times New Roman" panose="02020603050405020304" pitchFamily="18" charset="0"/>
              </a:rPr>
            </a:br>
            <a:endParaRPr lang="en-US" altLang="en-US">
              <a:solidFill>
                <a:srgbClr val="000000"/>
              </a:solidFill>
            </a:endParaRPr>
          </a:p>
        </p:txBody>
      </p:sp>
      <p:sp>
        <p:nvSpPr>
          <p:cNvPr id="18438" name="Text Box 146">
            <a:extLst>
              <a:ext uri="{FF2B5EF4-FFF2-40B4-BE49-F238E27FC236}">
                <a16:creationId xmlns:a16="http://schemas.microsoft.com/office/drawing/2014/main" id="{4872FE24-3D85-484D-B3BE-F9BBA0CF0675}"/>
              </a:ext>
            </a:extLst>
          </p:cNvPr>
          <p:cNvSpPr txBox="1">
            <a:spLocks noChangeArrowheads="1"/>
          </p:cNvSpPr>
          <p:nvPr/>
        </p:nvSpPr>
        <p:spPr bwMode="auto">
          <a:xfrm>
            <a:off x="7467600" y="2819400"/>
            <a:ext cx="304800" cy="3397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sp>
        <p:nvSpPr>
          <p:cNvPr id="18439" name="Text Box 146">
            <a:extLst>
              <a:ext uri="{FF2B5EF4-FFF2-40B4-BE49-F238E27FC236}">
                <a16:creationId xmlns:a16="http://schemas.microsoft.com/office/drawing/2014/main" id="{1BFEF93C-56DF-4E38-8E21-CE550DF34A96}"/>
              </a:ext>
            </a:extLst>
          </p:cNvPr>
          <p:cNvSpPr txBox="1">
            <a:spLocks noChangeArrowheads="1"/>
          </p:cNvSpPr>
          <p:nvPr/>
        </p:nvSpPr>
        <p:spPr bwMode="auto">
          <a:xfrm>
            <a:off x="9067800" y="2895600"/>
            <a:ext cx="304800" cy="33972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cxnSp>
        <p:nvCxnSpPr>
          <p:cNvPr id="18440" name="AutoShape 142">
            <a:extLst>
              <a:ext uri="{FF2B5EF4-FFF2-40B4-BE49-F238E27FC236}">
                <a16:creationId xmlns:a16="http://schemas.microsoft.com/office/drawing/2014/main" id="{E0D6607D-5DAD-4F90-8227-4C3D1E731D89}"/>
              </a:ext>
            </a:extLst>
          </p:cNvPr>
          <p:cNvCxnSpPr>
            <a:cxnSpLocks noChangeShapeType="1"/>
          </p:cNvCxnSpPr>
          <p:nvPr/>
        </p:nvCxnSpPr>
        <p:spPr bwMode="auto">
          <a:xfrm>
            <a:off x="6096000" y="3573463"/>
            <a:ext cx="2209800" cy="20637"/>
          </a:xfrm>
          <a:prstGeom prst="bentConnector3">
            <a:avLst>
              <a:gd name="adj1" fmla="val -78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8441" name="Rectangle 76">
            <a:extLst>
              <a:ext uri="{FF2B5EF4-FFF2-40B4-BE49-F238E27FC236}">
                <a16:creationId xmlns:a16="http://schemas.microsoft.com/office/drawing/2014/main" id="{C7548C6B-96B6-419D-BE33-18A892FB5621}"/>
              </a:ext>
            </a:extLst>
          </p:cNvPr>
          <p:cNvSpPr>
            <a:spLocks noChangeArrowheads="1"/>
          </p:cNvSpPr>
          <p:nvPr/>
        </p:nvSpPr>
        <p:spPr bwMode="auto">
          <a:xfrm>
            <a:off x="9296400" y="-31750"/>
            <a:ext cx="1828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Universal Order</a:t>
            </a:r>
            <a:endParaRPr lang="hi-IN" altLang="en-US" sz="2200">
              <a:solidFill>
                <a:srgbClr val="FF0000"/>
              </a:solidFill>
            </a:endParaRPr>
          </a:p>
          <a:p>
            <a:pPr eaLnBrk="1" hangingPunct="1"/>
            <a:endParaRPr lang="hi-IN" altLang="en-US" sz="2200">
              <a:solidFill>
                <a:srgbClr val="FF0000"/>
              </a:solidFill>
            </a:endParaRPr>
          </a:p>
          <a:p>
            <a:pPr eaLnBrk="1" hangingPunct="1"/>
            <a:r>
              <a:rPr lang="hi-IN" altLang="en-US" sz="2200">
                <a:solidFill>
                  <a:srgbClr val="FF0000"/>
                </a:solidFill>
              </a:rPr>
              <a:t>सार्वभौम व्यवस्था</a:t>
            </a:r>
            <a:endParaRPr lang="en-US" altLang="en-US" sz="2200">
              <a:solidFill>
                <a:srgbClr val="FF0000"/>
              </a:solidFill>
            </a:endParaRPr>
          </a:p>
        </p:txBody>
      </p:sp>
      <p:grpSp>
        <p:nvGrpSpPr>
          <p:cNvPr id="18442" name="Group 85">
            <a:extLst>
              <a:ext uri="{FF2B5EF4-FFF2-40B4-BE49-F238E27FC236}">
                <a16:creationId xmlns:a16="http://schemas.microsoft.com/office/drawing/2014/main" id="{A36E6A24-C661-42FB-8406-349CF9C8DC6E}"/>
              </a:ext>
            </a:extLst>
          </p:cNvPr>
          <p:cNvGrpSpPr>
            <a:grpSpLocks/>
          </p:cNvGrpSpPr>
          <p:nvPr/>
        </p:nvGrpSpPr>
        <p:grpSpPr bwMode="auto">
          <a:xfrm>
            <a:off x="2667000" y="6475413"/>
            <a:ext cx="381000" cy="306387"/>
            <a:chOff x="2475690" y="3657600"/>
            <a:chExt cx="381742" cy="306746"/>
          </a:xfrm>
        </p:grpSpPr>
        <p:sp>
          <p:nvSpPr>
            <p:cNvPr id="18454" name="AutoShape 128">
              <a:extLst>
                <a:ext uri="{FF2B5EF4-FFF2-40B4-BE49-F238E27FC236}">
                  <a16:creationId xmlns:a16="http://schemas.microsoft.com/office/drawing/2014/main" id="{7A233A11-B063-4361-8E29-9B443D790AD2}"/>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8455" name="AutoShape 128">
              <a:extLst>
                <a:ext uri="{FF2B5EF4-FFF2-40B4-BE49-F238E27FC236}">
                  <a16:creationId xmlns:a16="http://schemas.microsoft.com/office/drawing/2014/main" id="{BC657CF6-4BCC-4C66-9354-717E4512B87C}"/>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8443" name="Group 86">
            <a:extLst>
              <a:ext uri="{FF2B5EF4-FFF2-40B4-BE49-F238E27FC236}">
                <a16:creationId xmlns:a16="http://schemas.microsoft.com/office/drawing/2014/main" id="{0E3B19E5-C8EC-4929-B263-6FDE4059F6B3}"/>
              </a:ext>
            </a:extLst>
          </p:cNvPr>
          <p:cNvGrpSpPr>
            <a:grpSpLocks/>
          </p:cNvGrpSpPr>
          <p:nvPr/>
        </p:nvGrpSpPr>
        <p:grpSpPr bwMode="auto">
          <a:xfrm>
            <a:off x="5105400" y="6477000"/>
            <a:ext cx="381000" cy="306388"/>
            <a:chOff x="2475690" y="3657600"/>
            <a:chExt cx="381742" cy="306746"/>
          </a:xfrm>
        </p:grpSpPr>
        <p:sp>
          <p:nvSpPr>
            <p:cNvPr id="18452" name="AutoShape 128">
              <a:extLst>
                <a:ext uri="{FF2B5EF4-FFF2-40B4-BE49-F238E27FC236}">
                  <a16:creationId xmlns:a16="http://schemas.microsoft.com/office/drawing/2014/main" id="{7810FB91-A91C-4C48-A08C-53DC1DFF393F}"/>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8453" name="AutoShape 128">
              <a:extLst>
                <a:ext uri="{FF2B5EF4-FFF2-40B4-BE49-F238E27FC236}">
                  <a16:creationId xmlns:a16="http://schemas.microsoft.com/office/drawing/2014/main" id="{6097F291-6EBE-4854-996E-5A6CE62638A7}"/>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8444" name="Group 89">
            <a:extLst>
              <a:ext uri="{FF2B5EF4-FFF2-40B4-BE49-F238E27FC236}">
                <a16:creationId xmlns:a16="http://schemas.microsoft.com/office/drawing/2014/main" id="{AF5CD9A6-3D4D-4E51-86F5-E4C3BF3F95BA}"/>
              </a:ext>
            </a:extLst>
          </p:cNvPr>
          <p:cNvGrpSpPr>
            <a:grpSpLocks/>
          </p:cNvGrpSpPr>
          <p:nvPr/>
        </p:nvGrpSpPr>
        <p:grpSpPr bwMode="auto">
          <a:xfrm>
            <a:off x="4038600" y="3733800"/>
            <a:ext cx="381000" cy="306388"/>
            <a:chOff x="2475690" y="3657600"/>
            <a:chExt cx="381742" cy="306746"/>
          </a:xfrm>
        </p:grpSpPr>
        <p:sp>
          <p:nvSpPr>
            <p:cNvPr id="18450" name="AutoShape 128">
              <a:extLst>
                <a:ext uri="{FF2B5EF4-FFF2-40B4-BE49-F238E27FC236}">
                  <a16:creationId xmlns:a16="http://schemas.microsoft.com/office/drawing/2014/main" id="{FD6D475D-719E-4CB1-9B2F-D5A924938E75}"/>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8451" name="AutoShape 128">
              <a:extLst>
                <a:ext uri="{FF2B5EF4-FFF2-40B4-BE49-F238E27FC236}">
                  <a16:creationId xmlns:a16="http://schemas.microsoft.com/office/drawing/2014/main" id="{B7E0671E-1F70-4588-8E93-70D6ECA0A426}"/>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sp>
        <p:nvSpPr>
          <p:cNvPr id="18445" name="Rectangle 75">
            <a:extLst>
              <a:ext uri="{FF2B5EF4-FFF2-40B4-BE49-F238E27FC236}">
                <a16:creationId xmlns:a16="http://schemas.microsoft.com/office/drawing/2014/main" id="{EE52E9E7-CB96-49E8-9523-2E936D20CDAB}"/>
              </a:ext>
            </a:extLst>
          </p:cNvPr>
          <p:cNvSpPr>
            <a:spLocks noChangeArrowheads="1"/>
          </p:cNvSpPr>
          <p:nvPr/>
        </p:nvSpPr>
        <p:spPr bwMode="auto">
          <a:xfrm>
            <a:off x="6778625" y="2435225"/>
            <a:ext cx="61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000000"/>
                </a:solidFill>
                <a:cs typeface="Times New Roman" panose="02020603050405020304" pitchFamily="18" charset="0"/>
              </a:rPr>
              <a:t>(Self)</a:t>
            </a:r>
            <a:endParaRPr lang="en-US" altLang="en-US" sz="1600">
              <a:solidFill>
                <a:srgbClr val="000000"/>
              </a:solidFill>
              <a:cs typeface="Times New Roman" panose="02020603050405020304" pitchFamily="18" charset="0"/>
            </a:endParaRPr>
          </a:p>
        </p:txBody>
      </p:sp>
      <p:sp>
        <p:nvSpPr>
          <p:cNvPr id="18447" name="Text Box 121">
            <a:extLst>
              <a:ext uri="{FF2B5EF4-FFF2-40B4-BE49-F238E27FC236}">
                <a16:creationId xmlns:a16="http://schemas.microsoft.com/office/drawing/2014/main" id="{A7E56270-B68B-4FC5-94FD-5CCC1A0D2664}"/>
              </a:ext>
            </a:extLst>
          </p:cNvPr>
          <p:cNvSpPr txBox="1">
            <a:spLocks noChangeArrowheads="1"/>
          </p:cNvSpPr>
          <p:nvPr/>
        </p:nvSpPr>
        <p:spPr bwMode="auto">
          <a:xfrm>
            <a:off x="2743200" y="6373813"/>
            <a:ext cx="30861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No Development</a:t>
            </a:r>
          </a:p>
          <a:p>
            <a:pPr algn="ctr"/>
            <a:r>
              <a:rPr lang="en-US" altLang="en-US" sz="1400" b="1">
                <a:solidFill>
                  <a:srgbClr val="FF0000"/>
                </a:solidFill>
                <a:cs typeface="Times New Roman" panose="02020603050405020304" pitchFamily="18" charset="0"/>
              </a:rPr>
              <a:t>Cyclic</a:t>
            </a:r>
            <a:endParaRPr lang="en-US" altLang="en-US" sz="1400">
              <a:solidFill>
                <a:srgbClr val="FF0000"/>
              </a:solidFill>
              <a:cs typeface="Times New Roman" panose="02020603050405020304" pitchFamily="18" charset="0"/>
            </a:endParaRPr>
          </a:p>
        </p:txBody>
      </p:sp>
      <p:sp>
        <p:nvSpPr>
          <p:cNvPr id="18448" name="Text Box 121">
            <a:extLst>
              <a:ext uri="{FF2B5EF4-FFF2-40B4-BE49-F238E27FC236}">
                <a16:creationId xmlns:a16="http://schemas.microsoft.com/office/drawing/2014/main" id="{D51C51F5-3FBE-422B-8F15-5D1D9DE3CECB}"/>
              </a:ext>
            </a:extLst>
          </p:cNvPr>
          <p:cNvSpPr txBox="1">
            <a:spLocks noChangeArrowheads="1"/>
          </p:cNvSpPr>
          <p:nvPr/>
        </p:nvSpPr>
        <p:spPr bwMode="auto">
          <a:xfrm rot="-5400000">
            <a:off x="9927432" y="4698206"/>
            <a:ext cx="18462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Development</a:t>
            </a:r>
          </a:p>
          <a:p>
            <a:pPr algn="ctr"/>
            <a:r>
              <a:rPr lang="en-US" altLang="en-US" sz="1400" b="1">
                <a:solidFill>
                  <a:srgbClr val="FF0000"/>
                </a:solidFill>
                <a:cs typeface="Times New Roman" panose="02020603050405020304" pitchFamily="18" charset="0"/>
              </a:rPr>
              <a:t>Linear – Not Cyclic</a:t>
            </a:r>
            <a:endParaRPr lang="en-US" altLang="en-US" sz="1400">
              <a:solidFill>
                <a:srgbClr val="FF0000"/>
              </a:solidFill>
              <a:cs typeface="Times New Roman" panose="02020603050405020304" pitchFamily="18" charset="0"/>
            </a:endParaRPr>
          </a:p>
        </p:txBody>
      </p:sp>
      <p:sp>
        <p:nvSpPr>
          <p:cNvPr id="18449" name="Text Box 140">
            <a:extLst>
              <a:ext uri="{FF2B5EF4-FFF2-40B4-BE49-F238E27FC236}">
                <a16:creationId xmlns:a16="http://schemas.microsoft.com/office/drawing/2014/main" id="{2F655310-2AB7-47D9-9EF3-16F8EB0B87EE}"/>
              </a:ext>
            </a:extLst>
          </p:cNvPr>
          <p:cNvSpPr txBox="1">
            <a:spLocks noChangeArrowheads="1"/>
          </p:cNvSpPr>
          <p:nvPr/>
        </p:nvSpPr>
        <p:spPr bwMode="auto">
          <a:xfrm>
            <a:off x="4071938" y="1276350"/>
            <a:ext cx="1155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Activity, Active</a:t>
            </a:r>
          </a:p>
        </p:txBody>
      </p:sp>
      <p:pic>
        <p:nvPicPr>
          <p:cNvPr id="2" name="Picture 1">
            <a:extLst>
              <a:ext uri="{FF2B5EF4-FFF2-40B4-BE49-F238E27FC236}">
                <a16:creationId xmlns:a16="http://schemas.microsoft.com/office/drawing/2014/main" id="{E69EE405-4B1A-40F0-AB1B-4391E5D89E7F}"/>
              </a:ext>
            </a:extLst>
          </p:cNvPr>
          <p:cNvPicPr>
            <a:picLocks noChangeAspect="1"/>
          </p:cNvPicPr>
          <p:nvPr/>
        </p:nvPicPr>
        <p:blipFill>
          <a:blip r:embed="rId2"/>
          <a:stretch>
            <a:fillRect/>
          </a:stretch>
        </p:blipFill>
        <p:spPr>
          <a:xfrm>
            <a:off x="6250077" y="3731096"/>
            <a:ext cx="4364355" cy="2823828"/>
          </a:xfrm>
          <a:prstGeom prst="rect">
            <a:avLst/>
          </a:prstGeom>
        </p:spPr>
      </p:pic>
    </p:spTree>
    <p:extLst>
      <p:ext uri="{BB962C8B-B14F-4D97-AF65-F5344CB8AC3E}">
        <p14:creationId xmlns:p14="http://schemas.microsoft.com/office/powerpoint/2010/main" val="11267569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642B9860-1637-472D-98E8-45C1E8A9A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556"/>
          <a:stretch>
            <a:fillRect/>
          </a:stretch>
        </p:blipFill>
        <p:spPr bwMode="auto">
          <a:xfrm>
            <a:off x="0" y="76200"/>
            <a:ext cx="1219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0400208-10C8-470C-9CC0-029A908B817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sp>
        <p:nvSpPr>
          <p:cNvPr id="3" name="Text Placeholder 2">
            <a:extLst>
              <a:ext uri="{FF2B5EF4-FFF2-40B4-BE49-F238E27FC236}">
                <a16:creationId xmlns:a16="http://schemas.microsoft.com/office/drawing/2014/main" id="{4CCF3EDE-E4C9-43A5-AC60-C6DC0FAF75D4}"/>
              </a:ext>
            </a:extLst>
          </p:cNvPr>
          <p:cNvSpPr>
            <a:spLocks noGrp="1"/>
          </p:cNvSpPr>
          <p:nvPr>
            <p:ph type="body" sz="quarter" idx="13"/>
          </p:nvPr>
        </p:nvSpPr>
        <p:spPr/>
        <p:txBody>
          <a:bodyPr>
            <a:noAutofit/>
          </a:bodyPr>
          <a:lstStyle/>
          <a:p>
            <a:pPr>
              <a:buFont typeface="Symbol" pitchFamily="18" charset="2"/>
              <a:buNone/>
              <a:defRPr/>
            </a:pPr>
            <a:r>
              <a:rPr lang="en-GB"/>
              <a:t>Existence is in the form of co-existence. It is ever present</a:t>
            </a:r>
          </a:p>
          <a:p>
            <a:pPr>
              <a:buFont typeface="Symbol" pitchFamily="18" charset="2"/>
              <a:buNone/>
              <a:defRPr/>
            </a:pPr>
            <a:r>
              <a:rPr lang="en-GB"/>
              <a:t>(</a:t>
            </a:r>
            <a:r>
              <a:rPr lang="en-GB">
                <a:latin typeface="Arial" charset="0"/>
                <a:cs typeface="Arial" charset="0"/>
              </a:rPr>
              <a:t>Existence = 	Co- Existence   =  Units submerged in Space</a:t>
            </a:r>
            <a:r>
              <a:rPr lang="en-GB"/>
              <a:t>)</a:t>
            </a:r>
          </a:p>
          <a:p>
            <a:pPr lvl="1">
              <a:buFont typeface="Wingdings" pitchFamily="2" charset="2"/>
              <a:buNone/>
              <a:defRPr/>
            </a:pPr>
            <a:r>
              <a:rPr lang="en-GB" sz="2200"/>
              <a:t> </a:t>
            </a:r>
          </a:p>
          <a:p>
            <a:pPr>
              <a:buFont typeface="Symbol" pitchFamily="18" charset="2"/>
              <a:buNone/>
              <a:defRPr/>
            </a:pPr>
            <a:r>
              <a:rPr lang="en-GB"/>
              <a:t>Every unit in existence is related with every other unit in existence in a mutually fulfilling manner</a:t>
            </a:r>
          </a:p>
          <a:p>
            <a:pPr lvl="1">
              <a:buFont typeface="Wingdings" pitchFamily="2" charset="2"/>
              <a:buNone/>
              <a:defRPr/>
            </a:pPr>
            <a:endParaRPr lang="en-GB" sz="2200"/>
          </a:p>
          <a:p>
            <a:pPr>
              <a:buFont typeface="Symbol" pitchFamily="18" charset="2"/>
              <a:buNone/>
              <a:defRPr/>
            </a:pPr>
            <a:r>
              <a:rPr lang="en-GB"/>
              <a:t>Synergy is intrinsic to existence, harmony is inherent in existence – we do not have to create it, we do not have to construct it</a:t>
            </a:r>
          </a:p>
          <a:p>
            <a:pPr>
              <a:buFont typeface="Symbol" pitchFamily="18" charset="2"/>
              <a:buNone/>
              <a:defRPr/>
            </a:pPr>
            <a:endParaRPr>
              <a:latin typeface="Arial" charset="0"/>
            </a:endParaRPr>
          </a:p>
          <a:p>
            <a:pPr>
              <a:buFont typeface="Symbol" pitchFamily="18" charset="2"/>
              <a:buNone/>
              <a:defRPr/>
            </a:pPr>
            <a:r>
              <a:rPr>
                <a:latin typeface="Arial" charset="0"/>
              </a:rPr>
              <a:t>The role of Human Being is to realize this co-existence, this harmony, this order in existence.</a:t>
            </a:r>
          </a:p>
          <a:p>
            <a:pPr>
              <a:buFont typeface="Symbol" pitchFamily="18" charset="2"/>
              <a:buNone/>
              <a:defRPr/>
            </a:pPr>
            <a:endParaRPr>
              <a:latin typeface="Arial" charset="0"/>
            </a:endParaRPr>
          </a:p>
          <a:p>
            <a:pPr>
              <a:buFont typeface="Symbol" pitchFamily="18" charset="2"/>
              <a:buNone/>
              <a:defRPr/>
            </a:pPr>
            <a:r>
              <a:rPr>
                <a:latin typeface="Arial" charset="0"/>
              </a:rPr>
              <a:t> For this, </a:t>
            </a:r>
            <a:r>
              <a:rPr lang="en-GB"/>
              <a:t>all that human beings need to do is:</a:t>
            </a:r>
          </a:p>
          <a:p>
            <a:pPr marL="685800" lvl="1" indent="-457200">
              <a:buFont typeface="Wingdings" pitchFamily="2" charset="2"/>
              <a:buAutoNum type="arabicPeriod"/>
              <a:defRPr/>
            </a:pPr>
            <a:r>
              <a:rPr lang="en-GB" sz="2200"/>
              <a:t>To understand the inherent harmony, the co-existence in existence</a:t>
            </a:r>
          </a:p>
          <a:p>
            <a:pPr marL="685800" lvl="1" indent="-457200">
              <a:buFont typeface="Wingdings" pitchFamily="2" charset="2"/>
              <a:buAutoNum type="arabicPeriod"/>
              <a:defRPr/>
            </a:pPr>
            <a:r>
              <a:rPr lang="en-GB" sz="2200"/>
              <a:t>To live accordingly – to live with the feeling of harmony or co-existence 			(</a:t>
            </a:r>
            <a:r>
              <a:rPr sz="2200" b="1"/>
              <a:t>and there is every provision in existence for living in co-existence</a:t>
            </a:r>
            <a:r>
              <a:rPr sz="2200"/>
              <a:t>)</a:t>
            </a:r>
            <a:endParaRPr lang="en-GB" sz="2200"/>
          </a:p>
        </p:txBody>
      </p:sp>
      <p:sp>
        <p:nvSpPr>
          <p:cNvPr id="4" name="Rectangle 3">
            <a:extLst>
              <a:ext uri="{FF2B5EF4-FFF2-40B4-BE49-F238E27FC236}">
                <a16:creationId xmlns:a16="http://schemas.microsoft.com/office/drawing/2014/main" id="{B50279A5-9D39-48B0-A3D9-527FB6E32898}"/>
              </a:ext>
            </a:extLst>
          </p:cNvPr>
          <p:cNvSpPr/>
          <p:nvPr/>
        </p:nvSpPr>
        <p:spPr>
          <a:xfrm>
            <a:off x="1828800" y="990600"/>
            <a:ext cx="1905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3D76AFB-A594-4AAB-BD5A-EC80164EC90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Gist</a:t>
            </a:r>
          </a:p>
        </p:txBody>
      </p:sp>
      <p:sp>
        <p:nvSpPr>
          <p:cNvPr id="30723" name="Text Placeholder 2">
            <a:extLst>
              <a:ext uri="{FF2B5EF4-FFF2-40B4-BE49-F238E27FC236}">
                <a16:creationId xmlns:a16="http://schemas.microsoft.com/office/drawing/2014/main" id="{B1D402DA-2DFF-4436-BB65-998DA8FDA04C}"/>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sz="3200" b="1" u="sng">
                <a:solidFill>
                  <a:srgbClr val="1E00AA"/>
                </a:solidFill>
                <a:latin typeface="Kruti Dev 010" pitchFamily="2" charset="0"/>
              </a:rPr>
              <a:t>Lrj			fLFkfr			xfr                  </a:t>
            </a:r>
            <a:r>
              <a:rPr altLang="en-US" sz="3200" b="1" u="sng">
                <a:solidFill>
                  <a:schemeClr val="bg1"/>
                </a:solidFill>
                <a:latin typeface="Kruti Dev 010" pitchFamily="2" charset="0"/>
              </a:rPr>
              <a:t>.</a:t>
            </a:r>
          </a:p>
          <a:p>
            <a:pPr>
              <a:buFont typeface="Symbol" pitchFamily="18" charset="2"/>
              <a:buNone/>
            </a:pPr>
            <a:r>
              <a:rPr altLang="en-US" sz="3200">
                <a:solidFill>
                  <a:srgbClr val="1E00AA"/>
                </a:solidFill>
                <a:latin typeface="Kruti Dev 010" pitchFamily="2" charset="0"/>
              </a:rPr>
              <a:t>vfLrRo		lg&amp; vfLrRo 	lkoZHkkSe O;oLFkk</a:t>
            </a:r>
          </a:p>
          <a:p>
            <a:pPr>
              <a:buFont typeface="Symbol" pitchFamily="18" charset="2"/>
              <a:buNone/>
            </a:pPr>
            <a:r>
              <a:rPr altLang="en-US" sz="3200">
                <a:solidFill>
                  <a:srgbClr val="1E00AA"/>
                </a:solidFill>
                <a:latin typeface="Kruti Dev 010" pitchFamily="2" charset="0"/>
              </a:rPr>
              <a:t>Ekkuo			vuqHko			izek.k</a:t>
            </a:r>
          </a:p>
          <a:p>
            <a:pPr>
              <a:buFont typeface="Symbol" pitchFamily="18" charset="2"/>
              <a:buNone/>
            </a:pPr>
            <a:r>
              <a:rPr altLang="en-US" sz="3200">
                <a:solidFill>
                  <a:srgbClr val="1E00AA"/>
                </a:solidFill>
                <a:latin typeface="Kruti Dev 010" pitchFamily="2" charset="0"/>
              </a:rPr>
              <a:t>ijLijrk esa		izse] d:.kk		v[k.M lekt		</a:t>
            </a:r>
          </a:p>
          <a:p>
            <a:pPr>
              <a:buFont typeface="Symbol" pitchFamily="18" charset="2"/>
              <a:buNone/>
            </a:pPr>
            <a:endParaRPr altLang="en-US">
              <a:latin typeface="Kruti Dev 010" pitchFamily="2" charset="0"/>
            </a:endParaRPr>
          </a:p>
          <a:p>
            <a:pPr>
              <a:buFont typeface="Symbol" pitchFamily="18" charset="2"/>
              <a:buNone/>
            </a:pPr>
            <a:r>
              <a:rPr altLang="en-US" b="1" u="sng"/>
              <a:t>Level			State			Expression                       </a:t>
            </a:r>
            <a:r>
              <a:rPr altLang="en-US" b="1" u="sng">
                <a:solidFill>
                  <a:schemeClr val="bg1"/>
                </a:solidFill>
              </a:rPr>
              <a:t>.</a:t>
            </a:r>
          </a:p>
          <a:p>
            <a:pPr>
              <a:buFont typeface="Symbol" pitchFamily="18" charset="2"/>
              <a:buNone/>
            </a:pPr>
            <a:r>
              <a:rPr altLang="en-US"/>
              <a:t>Existence		Co-existence		Universal Human Order</a:t>
            </a:r>
          </a:p>
          <a:p>
            <a:pPr>
              <a:buFont typeface="Symbol" pitchFamily="18" charset="2"/>
              <a:buNone/>
            </a:pPr>
            <a:r>
              <a:rPr altLang="en-US"/>
              <a:t>Human Being		Realisation		Evidence, Authentication</a:t>
            </a:r>
          </a:p>
          <a:p>
            <a:pPr>
              <a:buFont typeface="Symbol" pitchFamily="18" charset="2"/>
              <a:buNone/>
            </a:pPr>
            <a:r>
              <a:rPr altLang="en-US"/>
              <a:t>In Mutual relationship	Love, Compassion	Undivided Society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4">
            <a:extLst>
              <a:ext uri="{FF2B5EF4-FFF2-40B4-BE49-F238E27FC236}">
                <a16:creationId xmlns:a16="http://schemas.microsoft.com/office/drawing/2014/main" id="{E9BD8AB8-03B8-4648-9E42-992BAF722227}"/>
              </a:ext>
            </a:extLst>
          </p:cNvPr>
          <p:cNvSpPr>
            <a:spLocks noGrp="1" noChangeArrowheads="1"/>
          </p:cNvSpPr>
          <p:nvPr>
            <p:ph type="subTitle" idx="1"/>
          </p:nvPr>
        </p:nvSpPr>
        <p:spPr>
          <a:xfrm>
            <a:off x="609600" y="3900488"/>
            <a:ext cx="11049000"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Realizing Existence as Co-existence at All Levels</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31747" name="Title 3">
            <a:extLst>
              <a:ext uri="{FF2B5EF4-FFF2-40B4-BE49-F238E27FC236}">
                <a16:creationId xmlns:a16="http://schemas.microsoft.com/office/drawing/2014/main" id="{1AEB578B-4466-49C9-BC2F-BD7E790E8D60}"/>
              </a:ext>
            </a:extLst>
          </p:cNvPr>
          <p:cNvSpPr>
            <a:spLocks noGrp="1" noChangeArrowheads="1"/>
          </p:cNvSpPr>
          <p:nvPr>
            <p:ph type="ctrTitle"/>
          </p:nvPr>
        </p:nvSpPr>
        <p:spPr>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21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a:extLst>
              <a:ext uri="{FF2B5EF4-FFF2-40B4-BE49-F238E27FC236}">
                <a16:creationId xmlns:a16="http://schemas.microsoft.com/office/drawing/2014/main" id="{6775866D-5821-44DC-A86D-F1AFF43F762F}"/>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fluid?</a:t>
            </a:r>
          </a:p>
          <a:p>
            <a:endParaRPr lang="en-US" altLang="en-US"/>
          </a:p>
          <a:p>
            <a:endParaRPr lang="en-US" altLang="en-US"/>
          </a:p>
          <a:p>
            <a:endParaRPr lang="en-US" altLang="en-US"/>
          </a:p>
          <a:p>
            <a:endParaRPr lang="en-US" altLang="en-US"/>
          </a:p>
          <a:p>
            <a:r>
              <a:rPr lang="en-US" altLang="en-US"/>
              <a:t>What is lump?</a:t>
            </a:r>
          </a:p>
          <a:p>
            <a:endParaRPr lang="en-US" altLang="en-US"/>
          </a:p>
          <a:p>
            <a:endParaRPr lang="en-US" altLang="en-US"/>
          </a:p>
          <a:p>
            <a:endParaRPr lang="en-US" altLang="en-US"/>
          </a:p>
          <a:p>
            <a:endParaRPr lang="en-US" altLang="en-US"/>
          </a:p>
          <a:p>
            <a:endParaRPr lang="en-US" altLang="en-US"/>
          </a:p>
        </p:txBody>
      </p:sp>
      <p:sp>
        <p:nvSpPr>
          <p:cNvPr id="32771" name="Content Placeholder 2">
            <a:extLst>
              <a:ext uri="{FF2B5EF4-FFF2-40B4-BE49-F238E27FC236}">
                <a16:creationId xmlns:a16="http://schemas.microsoft.com/office/drawing/2014/main" id="{120590A3-0774-4B0F-BC5F-090ECF3DBDB5}"/>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Fluid here is used to indicate the liquid that is used by the unit of bio-order for its nurturing; e.g. juice, water etc. are used by human being for nurturing his body.</a:t>
            </a:r>
          </a:p>
          <a:p>
            <a:endParaRPr lang="en-IN" altLang="en-US"/>
          </a:p>
          <a:p>
            <a:r>
              <a:rPr lang="en-IN" altLang="en-US"/>
              <a:t>Lump is gross aggregation of molecular structure or structures. For example, a rock, a log of wood, a piece of iron </a:t>
            </a:r>
          </a:p>
        </p:txBody>
      </p:sp>
      <p:sp>
        <p:nvSpPr>
          <p:cNvPr id="32772" name="Title 3">
            <a:extLst>
              <a:ext uri="{FF2B5EF4-FFF2-40B4-BE49-F238E27FC236}">
                <a16:creationId xmlns:a16="http://schemas.microsoft.com/office/drawing/2014/main" id="{FB33EE1F-C699-4385-B1C9-EFEF1C1DDB5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Units					Response</a:t>
            </a:r>
            <a:endParaRPr lang="en-IN" altLang="en-US"/>
          </a:p>
        </p:txBody>
      </p:sp>
      <p:cxnSp>
        <p:nvCxnSpPr>
          <p:cNvPr id="5" name="Straight Connector 4">
            <a:extLst>
              <a:ext uri="{FF2B5EF4-FFF2-40B4-BE49-F238E27FC236}">
                <a16:creationId xmlns:a16="http://schemas.microsoft.com/office/drawing/2014/main" id="{B224C377-536D-4EFA-8AA9-F215FFDB5187}"/>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527B49D5-907E-475F-BFA8-2A4A48998A7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Why is space being called ‘shoonya’ (nothing)? Is space = nothing? Nothingness?</a:t>
            </a:r>
          </a:p>
        </p:txBody>
      </p:sp>
      <p:sp>
        <p:nvSpPr>
          <p:cNvPr id="33795" name="Content Placeholder 2">
            <a:extLst>
              <a:ext uri="{FF2B5EF4-FFF2-40B4-BE49-F238E27FC236}">
                <a16:creationId xmlns:a16="http://schemas.microsoft.com/office/drawing/2014/main" id="{B55B3804-453A-40B3-8BA3-D02F49C9C3D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Unit is activity, but, space is ‘no-activity’. space is ‘no-activity’, therefore, it is called ‘</a:t>
            </a:r>
            <a:r>
              <a:rPr lang="en-IN" altLang="en-US" i="1"/>
              <a:t>kriya-shoonya</a:t>
            </a:r>
            <a:r>
              <a:rPr lang="en-IN" altLang="en-US"/>
              <a:t>’ or in brief ‘</a:t>
            </a:r>
            <a:r>
              <a:rPr lang="en-IN" altLang="en-US" i="1"/>
              <a:t>shoonya</a:t>
            </a:r>
            <a:r>
              <a:rPr lang="en-IN" altLang="en-US"/>
              <a:t>’ .  So, space is ‘no-activity’, it is not an activity, not a unit, not a thing. In that sense it is called as nothingness- what it means is that it is not a thing, not a unit, an activity. It does not mean that it is not a reality.</a:t>
            </a:r>
          </a:p>
          <a:p>
            <a:pPr>
              <a:buFont typeface="Arial" panose="020B0604020202020204" pitchFamily="34" charset="0"/>
              <a:buNone/>
            </a:pPr>
            <a:r>
              <a:rPr lang="en-IN" altLang="en-US"/>
              <a:t>	It is a reality but, 	it is </a:t>
            </a:r>
            <a:r>
              <a:rPr lang="en-IN" altLang="en-US" b="1"/>
              <a:t>not a thing</a:t>
            </a:r>
            <a:r>
              <a:rPr lang="en-IN" altLang="en-US"/>
              <a:t>, </a:t>
            </a:r>
          </a:p>
          <a:p>
            <a:pPr>
              <a:buFont typeface="Arial" panose="020B0604020202020204" pitchFamily="34" charset="0"/>
              <a:buNone/>
            </a:pPr>
            <a:r>
              <a:rPr lang="en-IN" altLang="en-US"/>
              <a:t>				it is not a unit</a:t>
            </a:r>
          </a:p>
          <a:p>
            <a:pPr>
              <a:buFont typeface="Arial" panose="020B0604020202020204" pitchFamily="34" charset="0"/>
              <a:buNone/>
            </a:pPr>
            <a:r>
              <a:rPr lang="en-IN" altLang="en-US"/>
              <a:t>				it is not an activity</a:t>
            </a:r>
          </a:p>
          <a:p>
            <a:pPr>
              <a:buFont typeface="Arial" panose="020B0604020202020204" pitchFamily="34" charset="0"/>
              <a:buNone/>
            </a:pPr>
            <a:r>
              <a:rPr lang="en-IN" altLang="en-US"/>
              <a:t>				no-thing (not nothing)</a:t>
            </a:r>
          </a:p>
        </p:txBody>
      </p:sp>
      <p:sp>
        <p:nvSpPr>
          <p:cNvPr id="33796" name="Title 3">
            <a:extLst>
              <a:ext uri="{FF2B5EF4-FFF2-40B4-BE49-F238E27FC236}">
                <a16:creationId xmlns:a16="http://schemas.microsoft.com/office/drawing/2014/main" id="{A70DD610-4D4E-4B38-B52B-CA65D91CF82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Space					Response</a:t>
            </a:r>
            <a:endParaRPr lang="en-IN" altLang="en-US"/>
          </a:p>
        </p:txBody>
      </p:sp>
      <p:cxnSp>
        <p:nvCxnSpPr>
          <p:cNvPr id="5" name="Straight Connector 4">
            <a:extLst>
              <a:ext uri="{FF2B5EF4-FFF2-40B4-BE49-F238E27FC236}">
                <a16:creationId xmlns:a16="http://schemas.microsoft.com/office/drawing/2014/main" id="{1039E1F9-F970-4D0D-BB1C-88FF894CBD08}"/>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id="{988EAF7E-49BE-44AF-A245-C7117F210BA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4819" name="Content Placeholder 2">
            <a:extLst>
              <a:ext uri="{FF2B5EF4-FFF2-40B4-BE49-F238E27FC236}">
                <a16:creationId xmlns:a16="http://schemas.microsoft.com/office/drawing/2014/main" id="{19501A7C-91EF-4FEC-8B21-7BC1A503B66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4820" name="Title 3">
            <a:extLst>
              <a:ext uri="{FF2B5EF4-FFF2-40B4-BE49-F238E27FC236}">
                <a16:creationId xmlns:a16="http://schemas.microsoft.com/office/drawing/2014/main" id="{E7EFD011-78E9-4DFD-BF85-A3794906347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34821" name="Picture 5">
            <a:extLst>
              <a:ext uri="{FF2B5EF4-FFF2-40B4-BE49-F238E27FC236}">
                <a16:creationId xmlns:a16="http://schemas.microsoft.com/office/drawing/2014/main" id="{9D76AE31-CC1F-4BAC-B370-884CF83FA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0" t="56667" r="23125" b="18889"/>
          <a:stretch>
            <a:fillRect/>
          </a:stretch>
        </p:blipFill>
        <p:spPr bwMode="auto">
          <a:xfrm>
            <a:off x="15875" y="571500"/>
            <a:ext cx="119443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a:extLst>
              <a:ext uri="{FF2B5EF4-FFF2-40B4-BE49-F238E27FC236}">
                <a16:creationId xmlns:a16="http://schemas.microsoft.com/office/drawing/2014/main" id="{CCBFFBE2-2081-4F81-AD65-118E31CFF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a:extLst>
              <a:ext uri="{FF2B5EF4-FFF2-40B4-BE49-F238E27FC236}">
                <a16:creationId xmlns:a16="http://schemas.microsoft.com/office/drawing/2014/main" id="{5092CBAB-5098-4288-A95B-2943E7E03591}"/>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 am able to see the units, but not space. How to see the space?</a:t>
            </a:r>
          </a:p>
          <a:p>
            <a:pPr marL="0" indent="0">
              <a:buNone/>
            </a:pPr>
            <a:endParaRPr lang="en-US" altLang="en-US" dirty="0"/>
          </a:p>
          <a:p>
            <a:pPr marL="0" indent="0">
              <a:buNone/>
            </a:pPr>
            <a:endParaRPr lang="en-US" altLang="en-US" dirty="0"/>
          </a:p>
          <a:p>
            <a:pPr marL="0" indent="0">
              <a:buNone/>
            </a:pPr>
            <a:r>
              <a:rPr lang="en-US" altLang="en-US" dirty="0">
                <a:solidFill>
                  <a:srgbClr val="FF0000"/>
                </a:solidFill>
                <a:highlight>
                  <a:srgbClr val="FFFF00"/>
                </a:highlight>
              </a:rPr>
              <a:t>Such questions are covered in UHV-III</a:t>
            </a:r>
          </a:p>
        </p:txBody>
      </p:sp>
      <p:sp>
        <p:nvSpPr>
          <p:cNvPr id="35843" name="Content Placeholder 2">
            <a:extLst>
              <a:ext uri="{FF2B5EF4-FFF2-40B4-BE49-F238E27FC236}">
                <a16:creationId xmlns:a16="http://schemas.microsoft.com/office/drawing/2014/main" id="{1A9AF937-8930-4655-9DA0-60A8E6473841}"/>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before we respond to the question, let us try to understand what do we mean when we say </a:t>
            </a:r>
            <a:r>
              <a:rPr lang="en-IN" altLang="en-US" b="1"/>
              <a:t>“see”</a:t>
            </a:r>
            <a:r>
              <a:rPr lang="en-IN" altLang="en-US"/>
              <a:t>.</a:t>
            </a:r>
          </a:p>
          <a:p>
            <a:pPr>
              <a:buFont typeface="Arial" panose="020B0604020202020204" pitchFamily="34" charset="0"/>
              <a:buNone/>
            </a:pPr>
            <a:r>
              <a:rPr lang="en-IN" altLang="en-US" b="1"/>
              <a:t>	“see” </a:t>
            </a:r>
            <a:r>
              <a:rPr lang="en-IN" altLang="en-US"/>
              <a:t>means what the self is able to get about a particular reality. This certainly depends upon the level of activity of the self through which this seeing is done.</a:t>
            </a:r>
          </a:p>
          <a:p>
            <a:endParaRPr lang="en-IN" altLang="en-US"/>
          </a:p>
          <a:p>
            <a:pPr>
              <a:buFont typeface="Arial" panose="020B0604020202020204" pitchFamily="34" charset="0"/>
              <a:buNone/>
            </a:pPr>
            <a:r>
              <a:rPr lang="en-IN" altLang="en-US"/>
              <a:t>	For example, when we are working at the level of selecting and tasting, then ‘seeing’ would mean what we are able to perceive through tasting, through 5 senses- sound, touch, sight, taste, smell; one of this being the form of the unit. So, seeing the form of an unit is just a part of the what we see through tasting, and this itself is part (one of the 5 levels) of activities of self.</a:t>
            </a:r>
          </a:p>
          <a:p>
            <a:pPr>
              <a:buFont typeface="Arial" panose="020B0604020202020204" pitchFamily="34" charset="0"/>
              <a:buNone/>
            </a:pPr>
            <a:r>
              <a:rPr lang="en-IN" altLang="en-US"/>
              <a:t>	...</a:t>
            </a:r>
          </a:p>
        </p:txBody>
      </p:sp>
      <p:sp>
        <p:nvSpPr>
          <p:cNvPr id="35844" name="Title 3">
            <a:extLst>
              <a:ext uri="{FF2B5EF4-FFF2-40B4-BE49-F238E27FC236}">
                <a16:creationId xmlns:a16="http://schemas.microsoft.com/office/drawing/2014/main" id="{C30AF920-5667-4075-95B9-17BC398C39D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Space					Response</a:t>
            </a:r>
            <a:endParaRPr lang="en-IN" altLang="en-US"/>
          </a:p>
        </p:txBody>
      </p:sp>
      <p:cxnSp>
        <p:nvCxnSpPr>
          <p:cNvPr id="5" name="Straight Connector 4">
            <a:extLst>
              <a:ext uri="{FF2B5EF4-FFF2-40B4-BE49-F238E27FC236}">
                <a16:creationId xmlns:a16="http://schemas.microsoft.com/office/drawing/2014/main" id="{D4FF7AB5-B8E6-4558-8BF0-FE286501FC88}"/>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5846" name="Picture 5">
            <a:extLst>
              <a:ext uri="{FF2B5EF4-FFF2-40B4-BE49-F238E27FC236}">
                <a16:creationId xmlns:a16="http://schemas.microsoft.com/office/drawing/2014/main" id="{4FDE03D0-1DD0-4230-8B1D-3C986A250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4564"/>
          <a:stretch>
            <a:fillRect/>
          </a:stretch>
        </p:blipFill>
        <p:spPr bwMode="auto">
          <a:xfrm>
            <a:off x="0" y="3771900"/>
            <a:ext cx="60769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C947AD1-B838-479F-8EE9-270717EC491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To See</a:t>
            </a:r>
          </a:p>
        </p:txBody>
      </p:sp>
      <p:sp>
        <p:nvSpPr>
          <p:cNvPr id="7171" name="Text Placeholder 2">
            <a:extLst>
              <a:ext uri="{FF2B5EF4-FFF2-40B4-BE49-F238E27FC236}">
                <a16:creationId xmlns:a16="http://schemas.microsoft.com/office/drawing/2014/main" id="{B6E70A8E-B5F3-4B8C-9889-661727F1A71B}"/>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dirty="0"/>
              <a:t>Form (u</a:t>
            </a:r>
            <a:r>
              <a:rPr baseline="30000" dirty="0"/>
              <a:t>1</a:t>
            </a:r>
            <a:r>
              <a:rPr dirty="0"/>
              <a:t>)		= shape, size, density of unit</a:t>
            </a:r>
            <a:r>
              <a:rPr baseline="30000" dirty="0"/>
              <a:t>1</a:t>
            </a:r>
          </a:p>
          <a:p>
            <a:pPr>
              <a:buFont typeface="Symbol" pitchFamily="18" charset="2"/>
              <a:buNone/>
              <a:defRPr/>
            </a:pPr>
            <a:endParaRPr dirty="0"/>
          </a:p>
          <a:p>
            <a:pPr>
              <a:buFont typeface="Symbol" pitchFamily="18" charset="2"/>
              <a:buNone/>
              <a:defRPr/>
            </a:pPr>
            <a:r>
              <a:rPr dirty="0"/>
              <a:t>Property (u</a:t>
            </a:r>
            <a:r>
              <a:rPr baseline="30000" dirty="0"/>
              <a:t>1</a:t>
            </a:r>
            <a:r>
              <a:rPr dirty="0"/>
              <a:t>, u</a:t>
            </a:r>
            <a:r>
              <a:rPr baseline="30000" dirty="0"/>
              <a:t>2</a:t>
            </a:r>
            <a:r>
              <a:rPr dirty="0"/>
              <a:t>)	= effect of unit</a:t>
            </a:r>
            <a:r>
              <a:rPr baseline="30000" dirty="0"/>
              <a:t>1</a:t>
            </a:r>
            <a:r>
              <a:rPr dirty="0"/>
              <a:t> on unit</a:t>
            </a:r>
            <a:r>
              <a:rPr baseline="30000" dirty="0"/>
              <a:t>2</a:t>
            </a:r>
            <a:endParaRPr dirty="0"/>
          </a:p>
          <a:p>
            <a:pPr>
              <a:buFont typeface="Symbol" pitchFamily="18" charset="2"/>
              <a:buNone/>
              <a:defRPr/>
            </a:pPr>
            <a:r>
              <a:rPr dirty="0"/>
              <a:t>				= recognition-fulfillment by unit</a:t>
            </a:r>
            <a:r>
              <a:rPr baseline="30000" dirty="0"/>
              <a:t>1</a:t>
            </a:r>
            <a:r>
              <a:rPr dirty="0"/>
              <a:t> with unit</a:t>
            </a:r>
            <a:r>
              <a:rPr baseline="30000" dirty="0"/>
              <a:t>2</a:t>
            </a:r>
            <a:endParaRPr dirty="0"/>
          </a:p>
          <a:p>
            <a:pPr>
              <a:buFont typeface="Symbol" pitchFamily="18" charset="2"/>
              <a:buNone/>
              <a:defRPr/>
            </a:pPr>
            <a:endParaRPr dirty="0"/>
          </a:p>
          <a:p>
            <a:pPr>
              <a:buFont typeface="Symbol" pitchFamily="18" charset="2"/>
              <a:buNone/>
              <a:defRPr/>
            </a:pPr>
            <a:r>
              <a:rPr dirty="0"/>
              <a:t>Seeing through sensation				Body + Self (I)</a:t>
            </a:r>
          </a:p>
          <a:p>
            <a:pPr lvl="1">
              <a:defRPr/>
            </a:pPr>
            <a:r>
              <a:rPr dirty="0"/>
              <a:t>Form (shape, size, density…)			   Eyes, ears…</a:t>
            </a:r>
          </a:p>
          <a:p>
            <a:pPr lvl="1">
              <a:defRPr/>
            </a:pPr>
            <a:r>
              <a:rPr dirty="0"/>
              <a:t>Some part of property (effect on other unit)		   Selecting-Tasting</a:t>
            </a:r>
          </a:p>
          <a:p>
            <a:pPr>
              <a:buFont typeface="Symbol" pitchFamily="18" charset="2"/>
              <a:buNone/>
              <a:defRPr/>
            </a:pPr>
            <a:endParaRPr dirty="0"/>
          </a:p>
          <a:p>
            <a:pPr>
              <a:buFont typeface="Symbol" pitchFamily="18" charset="2"/>
              <a:buNone/>
              <a:defRPr/>
            </a:pPr>
            <a:r>
              <a:rPr dirty="0"/>
              <a:t>Seeing what is rational				Self (I)</a:t>
            </a:r>
          </a:p>
          <a:p>
            <a:pPr lvl="1">
              <a:defRPr/>
            </a:pPr>
            <a:r>
              <a:rPr dirty="0"/>
              <a:t>Some part of property (effect on other unit)		   Selecting-Tasting, </a:t>
            </a:r>
            <a:r>
              <a:rPr dirty="0" err="1"/>
              <a:t>Analysing</a:t>
            </a:r>
            <a:r>
              <a:rPr dirty="0"/>
              <a:t>-Comparing</a:t>
            </a:r>
          </a:p>
          <a:p>
            <a:pPr>
              <a:buFont typeface="Symbol" pitchFamily="18" charset="2"/>
              <a:buNone/>
              <a:defRPr/>
            </a:pPr>
            <a:endParaRPr dirty="0"/>
          </a:p>
          <a:p>
            <a:pPr>
              <a:buFont typeface="Symbol" pitchFamily="18" charset="2"/>
              <a:buNone/>
              <a:defRPr/>
            </a:pPr>
            <a:r>
              <a:rPr dirty="0"/>
              <a:t>Seeing what is existential (essence)			Self (I)</a:t>
            </a:r>
          </a:p>
          <a:p>
            <a:pPr lvl="1">
              <a:defRPr/>
            </a:pPr>
            <a:r>
              <a:rPr dirty="0"/>
              <a:t>Natural Characteristic (participation in larger order)	   Contemplation</a:t>
            </a:r>
          </a:p>
          <a:p>
            <a:pPr lvl="1">
              <a:defRPr/>
            </a:pPr>
            <a:r>
              <a:rPr dirty="0"/>
              <a:t>Innateness (self </a:t>
            </a:r>
            <a:r>
              <a:rPr dirty="0" err="1"/>
              <a:t>organisation</a:t>
            </a:r>
            <a:r>
              <a:rPr dirty="0"/>
              <a:t>)			   Understanding</a:t>
            </a:r>
          </a:p>
          <a:p>
            <a:pPr lvl="1">
              <a:defRPr/>
            </a:pPr>
            <a:r>
              <a:rPr dirty="0"/>
              <a:t>Co-existence (submergence - of units in Space) 	   </a:t>
            </a:r>
            <a:r>
              <a:rPr dirty="0" err="1"/>
              <a:t>Realisation</a:t>
            </a:r>
            <a:endParaRPr dirty="0"/>
          </a:p>
          <a:p>
            <a:pPr>
              <a:buFont typeface="Symbol" pitchFamily="18" charset="2"/>
              <a:buNone/>
              <a:defRPr/>
            </a:pPr>
            <a:endParaRPr dirty="0"/>
          </a:p>
        </p:txBody>
      </p:sp>
      <p:pic>
        <p:nvPicPr>
          <p:cNvPr id="5" name="Picture 4">
            <a:extLst>
              <a:ext uri="{FF2B5EF4-FFF2-40B4-BE49-F238E27FC236}">
                <a16:creationId xmlns:a16="http://schemas.microsoft.com/office/drawing/2014/main" id="{D44DCB65-45BA-482D-8DC2-52E04DD614D2}"/>
              </a:ext>
            </a:extLst>
          </p:cNvPr>
          <p:cNvPicPr>
            <a:picLocks noChangeAspect="1"/>
          </p:cNvPicPr>
          <p:nvPr/>
        </p:nvPicPr>
        <p:blipFill rotWithShape="1">
          <a:blip r:embed="rId2"/>
          <a:srcRect l="6038" t="2120"/>
          <a:stretch/>
        </p:blipFill>
        <p:spPr>
          <a:xfrm>
            <a:off x="7239000" y="609600"/>
            <a:ext cx="4966504" cy="578824"/>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7181866-9F79-41AF-8EC2-460BFF7BB91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7891" name="Text Placeholder 2">
            <a:extLst>
              <a:ext uri="{FF2B5EF4-FFF2-40B4-BE49-F238E27FC236}">
                <a16:creationId xmlns:a16="http://schemas.microsoft.com/office/drawing/2014/main" id="{CC80A40A-FA4C-467D-86B7-AA546C180F7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37892" name="Picture 5">
            <a:extLst>
              <a:ext uri="{FF2B5EF4-FFF2-40B4-BE49-F238E27FC236}">
                <a16:creationId xmlns:a16="http://schemas.microsoft.com/office/drawing/2014/main" id="{8D3E900B-4C59-4B80-9F05-DF37D20DB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4564"/>
          <a:stretch>
            <a:fillRect/>
          </a:stretch>
        </p:blipFill>
        <p:spPr bwMode="auto">
          <a:xfrm>
            <a:off x="0" y="7938"/>
            <a:ext cx="12192000"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CED3D62-4194-4F7A-B178-C0390D60098E}"/>
              </a:ext>
            </a:extLst>
          </p:cNvPr>
          <p:cNvPicPr>
            <a:picLocks noChangeAspect="1"/>
          </p:cNvPicPr>
          <p:nvPr/>
        </p:nvPicPr>
        <p:blipFill rotWithShape="1">
          <a:blip r:embed="rId3"/>
          <a:srcRect l="6038" t="2120"/>
          <a:stretch/>
        </p:blipFill>
        <p:spPr>
          <a:xfrm>
            <a:off x="37618" y="5296382"/>
            <a:ext cx="4966504" cy="57882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E51757D-365A-4DE3-8AB3-1D097F786301}"/>
              </a:ext>
            </a:extLst>
          </p:cNvPr>
          <p:cNvSpPr/>
          <p:nvPr/>
        </p:nvSpPr>
        <p:spPr>
          <a:xfrm>
            <a:off x="3276600" y="5486400"/>
            <a:ext cx="5791200" cy="11430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2767244D-4ABA-4E5F-A48B-D841E83E805F}"/>
              </a:ext>
            </a:extLst>
          </p:cNvPr>
          <p:cNvSpPr/>
          <p:nvPr/>
        </p:nvSpPr>
        <p:spPr>
          <a:xfrm>
            <a:off x="3276600" y="3332163"/>
            <a:ext cx="5791200" cy="6302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F687B65E-B223-4D94-9077-E7E9A56E93EB}"/>
              </a:ext>
            </a:extLst>
          </p:cNvPr>
          <p:cNvSpPr/>
          <p:nvPr/>
        </p:nvSpPr>
        <p:spPr>
          <a:xfrm>
            <a:off x="3276600" y="4364038"/>
            <a:ext cx="5791200" cy="11223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7" name="Title 1">
            <a:extLst>
              <a:ext uri="{FF2B5EF4-FFF2-40B4-BE49-F238E27FC236}">
                <a16:creationId xmlns:a16="http://schemas.microsoft.com/office/drawing/2014/main" id="{BB31D96A-0F67-4C18-A274-E4FE66B78CD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Details of the Four Orders</a:t>
            </a:r>
            <a:endParaRPr lang="en-US" altLang="en-US"/>
          </a:p>
        </p:txBody>
      </p:sp>
      <p:sp>
        <p:nvSpPr>
          <p:cNvPr id="38918" name="Text Placeholder 1">
            <a:extLst>
              <a:ext uri="{FF2B5EF4-FFF2-40B4-BE49-F238E27FC236}">
                <a16:creationId xmlns:a16="http://schemas.microsoft.com/office/drawing/2014/main" id="{590E2CF6-2D9C-4E1A-8ABA-4EA86001D49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63FB53DE-ACDD-4420-B471-3D18722FAF9D}"/>
              </a:ext>
            </a:extLst>
          </p:cNvPr>
          <p:cNvGraphicFramePr>
            <a:graphicFrameLocks noGrp="1"/>
          </p:cNvGraphicFramePr>
          <p:nvPr/>
        </p:nvGraphicFramePr>
        <p:xfrm>
          <a:off x="0" y="549275"/>
          <a:ext cx="9144000" cy="6080127"/>
        </p:xfrm>
        <a:graphic>
          <a:graphicData uri="http://schemas.openxmlformats.org/drawingml/2006/table">
            <a:tbl>
              <a:tblPr/>
              <a:tblGrid>
                <a:gridCol w="885825">
                  <a:extLst>
                    <a:ext uri="{9D8B030D-6E8A-4147-A177-3AD203B41FA5}">
                      <a16:colId xmlns:a16="http://schemas.microsoft.com/office/drawing/2014/main" val="20000"/>
                    </a:ext>
                  </a:extLst>
                </a:gridCol>
                <a:gridCol w="866775">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92300">
                  <a:extLst>
                    <a:ext uri="{9D8B030D-6E8A-4147-A177-3AD203B41FA5}">
                      <a16:colId xmlns:a16="http://schemas.microsoft.com/office/drawing/2014/main" val="20003"/>
                    </a:ext>
                  </a:extLst>
                </a:gridCol>
                <a:gridCol w="20701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883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Times New Roman" pitchFamily="18" charset="0"/>
                        </a:rPr>
                        <a:t>ORDERS </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2060"/>
                          </a:solidFill>
                          <a:effectLst/>
                          <a:latin typeface="Arial" pitchFamily="34" charset="0"/>
                          <a:cs typeface="Times New Roman" pitchFamily="18" charset="0"/>
                        </a:rPr>
                        <a:t>4 </a:t>
                      </a:r>
                      <a:r>
                        <a:rPr kumimoji="0" lang="en-US" sz="16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voLFkk</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33618" marR="3361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UNITS</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bdkbZ</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ACTIVITY</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fØz;k</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INNATENESS</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/kkj.kk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4" charset="0"/>
                          <a:cs typeface="Arial" pitchFamily="34" charset="0"/>
                        </a:rPr>
                        <a:t>(Self-organisation)</a:t>
                      </a: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NATURAL CHARACTERISTIC</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LoHkko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4" charset="0"/>
                          <a:cs typeface="Arial" pitchFamily="34" charset="0"/>
                        </a:rPr>
                        <a:t>(Participation)</a:t>
                      </a: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INHERITANCE</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vuq’kaxh;rk</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757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Physical</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inkFkZ</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Soil, Metal</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feV~Vh] /kkrq</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Formation - Deformation</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jpuk&amp;fojpuk</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Existence </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vfLrRo</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Composition-Decomposition</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LakxBu&amp;fo?kVu</a:t>
                      </a: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Constitution based</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Ikfj.kke vuq’kaxh</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3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Pranic       </a:t>
                      </a: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izk.k</a:t>
                      </a:r>
                      <a:r>
                        <a:rPr kumimoji="0" lang="en-US" sz="1600" b="1" i="0" u="none" strike="noStrike" cap="none" normalizeH="0" baseline="0">
                          <a:ln>
                            <a:noFill/>
                          </a:ln>
                          <a:solidFill>
                            <a:schemeClr val="tx1"/>
                          </a:solidFill>
                          <a:effectLst/>
                          <a:latin typeface="Arial" pitchFamily="34" charset="0"/>
                          <a:cs typeface="Times New Roman" pitchFamily="18" charset="0"/>
                        </a:rPr>
                        <a:t> </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Plants, Trees</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isM+] ikS/ks</a:t>
                      </a:r>
                      <a:r>
                        <a:rPr kumimoji="0" lang="en-US" sz="1600" b="1" i="0" u="none" strike="noStrike" cap="none" normalizeH="0" baseline="0">
                          <a:ln>
                            <a:noFill/>
                          </a:ln>
                          <a:solidFill>
                            <a:schemeClr val="tx1"/>
                          </a:solidFill>
                          <a:effectLst/>
                          <a:latin typeface="Arial" pitchFamily="34" charset="0"/>
                          <a:cs typeface="Times New Roman" pitchFamily="18" charset="0"/>
                        </a:rPr>
                        <a:t> </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 + Respiration</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Kruti Dev 010" pitchFamily="2" charset="0"/>
                          <a:ea typeface="Times New Roman" pitchFamily="18" charset="0"/>
                          <a:cs typeface="Arial" pitchFamily="34" charset="0"/>
                        </a:rPr>
                        <a:t>      </a:t>
                      </a: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“olu&amp;iz”olu</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 " + Growth</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060"/>
                          </a:solidFill>
                          <a:effectLst/>
                          <a:latin typeface="Kruti Dev 010" pitchFamily="2" charset="0"/>
                          <a:ea typeface="Times New Roman" pitchFamily="18" charset="0"/>
                          <a:cs typeface="Arial" pitchFamily="34" charset="0"/>
                        </a:rPr>
                        <a:t>     </a:t>
                      </a: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iqf’V</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  + Nurture-Worsen </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     lkjd&amp;ekjd</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Seed based</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cht vuq’kaxh</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7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Animal      </a:t>
                      </a: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tho</a:t>
                      </a:r>
                      <a:r>
                        <a:rPr kumimoji="0" lang="en-US" sz="1600" b="1" i="0" u="none" strike="noStrike" cap="none" normalizeH="0" baseline="0">
                          <a:ln>
                            <a:noFill/>
                          </a:ln>
                          <a:solidFill>
                            <a:schemeClr val="tx1"/>
                          </a:solidFill>
                          <a:effectLst/>
                          <a:latin typeface="Arial" pitchFamily="34" charset="0"/>
                          <a:cs typeface="Times New Roman" pitchFamily="18" charset="0"/>
                        </a:rPr>
                        <a:t> </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Animals,  Birds </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i”kq] i{kh</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Times New Roman" pitchFamily="18" charset="0"/>
                        </a:rPr>
                        <a:t>"-“,  " in Body</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Times New Roman" pitchFamily="18" charset="0"/>
                        </a:rPr>
                        <a:t>         </a:t>
                      </a:r>
                      <a:r>
                        <a:rPr kumimoji="0" lang="en-US" sz="16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r>
                        <a:rPr kumimoji="0" lang="en-US" sz="16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kjhj</a:t>
                      </a:r>
                      <a:r>
                        <a:rPr kumimoji="0" lang="en-US" sz="16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esa</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Times New Roman" pitchFamily="18" charset="0"/>
                        </a:rPr>
                        <a:t>Selecting/Tasting in I</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2060"/>
                          </a:solidFill>
                          <a:effectLst/>
                          <a:latin typeface="Kruti Dev 010" pitchFamily="2" charset="0"/>
                          <a:cs typeface="Arial" pitchFamily="34" charset="0"/>
                        </a:rPr>
                        <a:t>p;u@vkLoknu</a:t>
                      </a:r>
                      <a:r>
                        <a:rPr kumimoji="0" lang="en-US" sz="1600" b="1" i="0" u="none" strike="noStrike" cap="none" normalizeH="0" baseline="0" dirty="0">
                          <a:ln>
                            <a:noFill/>
                          </a:ln>
                          <a:solidFill>
                            <a:srgbClr val="002060"/>
                          </a:solidFill>
                          <a:effectLst/>
                          <a:latin typeface="Kruti Dev 010" pitchFamily="2"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cs typeface="Arial" pitchFamily="34" charset="0"/>
                        </a:rPr>
                        <a:t>eSa</a:t>
                      </a:r>
                      <a:r>
                        <a:rPr kumimoji="0" lang="en-US" sz="1600" b="1" i="0" u="none" strike="noStrike" cap="none" normalizeH="0" baseline="0" dirty="0">
                          <a:ln>
                            <a:noFill/>
                          </a:ln>
                          <a:solidFill>
                            <a:srgbClr val="002060"/>
                          </a:solidFill>
                          <a:effectLst/>
                          <a:latin typeface="Kruti Dev 010" pitchFamily="2"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cs typeface="Arial" pitchFamily="34" charset="0"/>
                        </a:rPr>
                        <a:t>esa</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   " in Body</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        </a:t>
                      </a:r>
                      <a:r>
                        <a:rPr kumimoji="0" lang="en-US" sz="1400" b="1" i="0" u="none" strike="noStrike" cap="none" normalizeH="0" baseline="0">
                          <a:ln>
                            <a:noFill/>
                          </a:ln>
                          <a:solidFill>
                            <a:srgbClr val="002060"/>
                          </a:solidFill>
                          <a:effectLst/>
                          <a:latin typeface="Kruti Dev 010" pitchFamily="2" charset="0"/>
                          <a:ea typeface="Times New Roman" pitchFamily="18" charset="0"/>
                          <a:cs typeface="Arial" pitchFamily="34" charset="0"/>
                        </a:rPr>
                        <a:t>“kjhj esa</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Will to live in I</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cs typeface="Arial" pitchFamily="34" charset="0"/>
                        </a:rPr>
                        <a:t>eSa esa Tkhus dh vk”kk</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Times New Roman" pitchFamily="18" charset="0"/>
                        </a:rPr>
                        <a:t>", "  in body</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16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r>
                        <a:rPr kumimoji="0" lang="en-US" sz="16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kjhj</a:t>
                      </a:r>
                      <a:r>
                        <a:rPr kumimoji="0" lang="en-US" sz="16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esa</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Times New Roman" pitchFamily="18" charset="0"/>
                        </a:rPr>
                        <a:t>Cruelty, Non-cruelty in I</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2060"/>
                          </a:solidFill>
                          <a:effectLst/>
                          <a:latin typeface="Kruti Dev 010" pitchFamily="2" charset="0"/>
                          <a:cs typeface="Arial" pitchFamily="34" charset="0"/>
                        </a:rPr>
                        <a:t>eSa</a:t>
                      </a:r>
                      <a:r>
                        <a:rPr kumimoji="0" lang="en-US" sz="1600" b="1" i="0" u="none" strike="noStrike" cap="none" normalizeH="0" baseline="0" dirty="0">
                          <a:ln>
                            <a:noFill/>
                          </a:ln>
                          <a:solidFill>
                            <a:srgbClr val="002060"/>
                          </a:solidFill>
                          <a:effectLst/>
                          <a:latin typeface="Kruti Dev 010" pitchFamily="2"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cs typeface="Arial" pitchFamily="34" charset="0"/>
                        </a:rPr>
                        <a:t>esa</a:t>
                      </a:r>
                      <a:r>
                        <a:rPr kumimoji="0" lang="en-US" sz="1600" b="1" i="0" u="none" strike="noStrike" cap="none" normalizeH="0" baseline="0" dirty="0">
                          <a:ln>
                            <a:noFill/>
                          </a:ln>
                          <a:solidFill>
                            <a:srgbClr val="002060"/>
                          </a:solidFill>
                          <a:effectLst/>
                          <a:latin typeface="Kruti Dev 010" pitchFamily="2"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cs typeface="Arial" pitchFamily="34" charset="0"/>
                        </a:rPr>
                        <a:t>Øwjrk</a:t>
                      </a:r>
                      <a:r>
                        <a:rPr kumimoji="0" lang="en-US" sz="1600" b="1" i="0" u="none" strike="noStrike" cap="none" normalizeH="0" baseline="0" dirty="0">
                          <a:ln>
                            <a:noFill/>
                          </a:ln>
                          <a:solidFill>
                            <a:srgbClr val="002060"/>
                          </a:solidFill>
                          <a:effectLst/>
                          <a:latin typeface="Kruti Dev 010" pitchFamily="2"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cs typeface="Arial" pitchFamily="34" charset="0"/>
                        </a:rPr>
                        <a:t>vØwjrk</a:t>
                      </a: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Times New Roman" pitchFamily="18" charset="0"/>
                        </a:rPr>
                        <a:t>Breed based </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oa”k</a:t>
                      </a:r>
                      <a:r>
                        <a:rPr kumimoji="0" lang="en-US" sz="16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vuq’kaxh</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1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Human        </a:t>
                      </a: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Kku </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Human Beings</a:t>
                      </a:r>
                      <a:r>
                        <a:rPr kumimoji="0" lang="fr-FR" sz="1400" b="1" i="0" u="none" strike="noStrike" cap="none" normalizeH="0" baseline="0">
                          <a:ln>
                            <a:noFill/>
                          </a:ln>
                          <a:solidFill>
                            <a:schemeClr val="tx1"/>
                          </a:solidFill>
                          <a:effectLst/>
                          <a:latin typeface="Arial" pitchFamily="34" charset="0"/>
                          <a:cs typeface="Times New Roman" pitchFamily="18" charset="0"/>
                        </a:rPr>
                        <a:t> </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euq’;</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Times New Roman" pitchFamily="18" charset="0"/>
                        </a:rPr>
                        <a:t>"-“,  " in Body</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Times New Roman" pitchFamily="18" charset="0"/>
                        </a:rPr>
                        <a:t>        </a:t>
                      </a:r>
                      <a:r>
                        <a:rPr kumimoji="0" lang="en-US" sz="14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14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kjhj</a:t>
                      </a:r>
                      <a:r>
                        <a:rPr kumimoji="0" lang="en-US" sz="14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14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esa</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Times New Roman" pitchFamily="18" charset="0"/>
                        </a:rPr>
                        <a:t>Imaging, </a:t>
                      </a:r>
                      <a:r>
                        <a:rPr kumimoji="0" lang="en-US" sz="1400" b="1" i="0" u="none" strike="noStrike" cap="none" normalizeH="0" baseline="0" dirty="0" err="1">
                          <a:ln>
                            <a:noFill/>
                          </a:ln>
                          <a:solidFill>
                            <a:schemeClr val="tx1"/>
                          </a:solidFill>
                          <a:effectLst/>
                          <a:latin typeface="Arial" pitchFamily="34" charset="0"/>
                          <a:cs typeface="Times New Roman" pitchFamily="18" charset="0"/>
                        </a:rPr>
                        <a:t>Analysing</a:t>
                      </a:r>
                      <a:r>
                        <a:rPr kumimoji="0" lang="en-US" sz="1400" b="1" i="0" u="none" strike="noStrike" cap="none" normalizeH="0" baseline="0" dirty="0">
                          <a:ln>
                            <a:noFill/>
                          </a:ln>
                          <a:solidFill>
                            <a:schemeClr val="tx1"/>
                          </a:solidFill>
                          <a:effectLst/>
                          <a:latin typeface="Arial" pitchFamily="34" charset="0"/>
                          <a:cs typeface="Times New Roman" pitchFamily="18" charset="0"/>
                        </a:rPr>
                        <a:t>, Selecting/Tasting in I</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2060"/>
                          </a:solidFill>
                          <a:effectLst/>
                          <a:latin typeface="Kruti Dev 010" pitchFamily="2" charset="0"/>
                          <a:cs typeface="Arial" pitchFamily="34" charset="0"/>
                        </a:rPr>
                        <a:t>fp</a:t>
                      </a:r>
                      <a:r>
                        <a:rPr kumimoji="0" lang="en-US" sz="1600" b="1" i="0" u="none" strike="noStrike" cap="none" normalizeH="0" baseline="0" dirty="0">
                          <a:ln>
                            <a:noFill/>
                          </a:ln>
                          <a:solidFill>
                            <a:srgbClr val="002060"/>
                          </a:solidFill>
                          <a:effectLst/>
                          <a:latin typeface="Kruti Dev 010" pitchFamily="2" charset="0"/>
                          <a:cs typeface="Arial" pitchFamily="34" charset="0"/>
                        </a:rPr>
                        <a:t>=.k] </a:t>
                      </a:r>
                      <a:r>
                        <a:rPr kumimoji="0" lang="en-US" sz="1600" b="1" i="0" u="none" strike="noStrike" cap="none" normalizeH="0" baseline="0" dirty="0" err="1">
                          <a:ln>
                            <a:noFill/>
                          </a:ln>
                          <a:solidFill>
                            <a:srgbClr val="002060"/>
                          </a:solidFill>
                          <a:effectLst/>
                          <a:latin typeface="Kruti Dev 010" pitchFamily="2" charset="0"/>
                          <a:cs typeface="Arial" pitchFamily="34" charset="0"/>
                        </a:rPr>
                        <a:t>fo'ys’k.k</a:t>
                      </a:r>
                      <a:r>
                        <a:rPr kumimoji="0" lang="en-US" sz="1600" b="1" i="0" u="none" strike="noStrike" cap="none" normalizeH="0" baseline="0" dirty="0">
                          <a:ln>
                            <a:noFill/>
                          </a:ln>
                          <a:solidFill>
                            <a:srgbClr val="002060"/>
                          </a:solidFill>
                          <a:effectLst/>
                          <a:latin typeface="Kruti Dev 010" pitchFamily="2"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cs typeface="Arial" pitchFamily="34" charset="0"/>
                        </a:rPr>
                        <a:t>p;u@vkLoknu</a:t>
                      </a:r>
                      <a:r>
                        <a:rPr kumimoji="0" lang="en-US" sz="1600" b="1" i="0" u="none" strike="noStrike" cap="none" normalizeH="0" baseline="0" dirty="0">
                          <a:ln>
                            <a:noFill/>
                          </a:ln>
                          <a:solidFill>
                            <a:srgbClr val="002060"/>
                          </a:solidFill>
                          <a:effectLst/>
                          <a:latin typeface="Kruti Dev 010" pitchFamily="2"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cs typeface="Arial" pitchFamily="34" charset="0"/>
                        </a:rPr>
                        <a:t>eSa</a:t>
                      </a:r>
                      <a:r>
                        <a:rPr kumimoji="0" lang="en-US" sz="1600" b="1" i="0" u="none" strike="noStrike" cap="none" normalizeH="0" baseline="0" dirty="0">
                          <a:ln>
                            <a:noFill/>
                          </a:ln>
                          <a:solidFill>
                            <a:srgbClr val="002060"/>
                          </a:solidFill>
                          <a:effectLst/>
                          <a:latin typeface="Kruti Dev 010" pitchFamily="2"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cs typeface="Arial" pitchFamily="34" charset="0"/>
                        </a:rPr>
                        <a:t>esa</a:t>
                      </a:r>
                      <a:r>
                        <a:rPr kumimoji="0" lang="en-US" sz="1600" b="1" i="0" u="none" strike="noStrike" cap="none" normalizeH="0" baseline="0" dirty="0">
                          <a:ln>
                            <a:noFill/>
                          </a:ln>
                          <a:solidFill>
                            <a:schemeClr val="tx1"/>
                          </a:solidFill>
                          <a:effectLst/>
                          <a:latin typeface="Kruti Dev 010" pitchFamily="2" charset="0"/>
                          <a:cs typeface="Arial" pitchFamily="34" charset="0"/>
                        </a:rPr>
                        <a:t> </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cs typeface="Times New Roman" pitchFamily="18" charset="0"/>
                        </a:rPr>
                        <a:t>Potential for Contemplation, Understanding &amp; </a:t>
                      </a:r>
                      <a:r>
                        <a:rPr kumimoji="0" lang="en-US" sz="1400" b="1" i="0" u="none" strike="noStrike" cap="none" normalizeH="0" baseline="0" dirty="0" err="1">
                          <a:ln>
                            <a:noFill/>
                          </a:ln>
                          <a:solidFill>
                            <a:schemeClr val="bg1"/>
                          </a:solidFill>
                          <a:effectLst/>
                          <a:latin typeface="Arial" pitchFamily="34" charset="0"/>
                          <a:cs typeface="Times New Roman" pitchFamily="18" charset="0"/>
                        </a:rPr>
                        <a:t>Realisation</a:t>
                      </a:r>
                      <a:r>
                        <a:rPr kumimoji="0" lang="en-US" sz="1400" b="1" i="0" u="none" strike="noStrike" cap="none" normalizeH="0" baseline="0" dirty="0">
                          <a:ln>
                            <a:noFill/>
                          </a:ln>
                          <a:solidFill>
                            <a:schemeClr val="bg1"/>
                          </a:solidFill>
                          <a:effectLst/>
                          <a:latin typeface="Arial" pitchFamily="34" charset="0"/>
                          <a:cs typeface="Times New Roman" pitchFamily="18" charset="0"/>
                        </a:rPr>
                        <a:t> in I</a:t>
                      </a:r>
                      <a:endParaRPr kumimoji="0" lang="en-US" sz="1200"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Kruti Dev 010" pitchFamily="2" charset="0"/>
                          <a:cs typeface="Arial" pitchFamily="34" charset="0"/>
                        </a:rPr>
                        <a:t>le&gt;us dh {kerk </a:t>
                      </a:r>
                      <a:r>
                        <a:rPr kumimoji="0" lang="en-US" sz="1600" b="1" i="0" u="none" strike="noStrike" cap="none" normalizeH="0" baseline="0" dirty="0" err="1">
                          <a:ln>
                            <a:noFill/>
                          </a:ln>
                          <a:solidFill>
                            <a:schemeClr val="bg1"/>
                          </a:solidFill>
                          <a:effectLst/>
                          <a:latin typeface="Kruti Dev 010" pitchFamily="2" charset="0"/>
                          <a:cs typeface="Arial" pitchFamily="34" charset="0"/>
                        </a:rPr>
                        <a:t>eSa</a:t>
                      </a:r>
                      <a:r>
                        <a:rPr kumimoji="0" lang="en-US" sz="1600" b="1" i="0" u="none" strike="noStrike" cap="none" normalizeH="0" baseline="0" dirty="0">
                          <a:ln>
                            <a:noFill/>
                          </a:ln>
                          <a:solidFill>
                            <a:schemeClr val="bg1"/>
                          </a:solidFill>
                          <a:effectLst/>
                          <a:latin typeface="Kruti Dev 010" pitchFamily="2" charset="0"/>
                          <a:cs typeface="Arial" pitchFamily="34" charset="0"/>
                        </a:rPr>
                        <a:t> </a:t>
                      </a:r>
                      <a:r>
                        <a:rPr kumimoji="0" lang="en-US" sz="1600" b="1" i="0" u="none" strike="noStrike" cap="none" normalizeH="0" baseline="0" dirty="0" err="1">
                          <a:ln>
                            <a:noFill/>
                          </a:ln>
                          <a:solidFill>
                            <a:schemeClr val="bg1"/>
                          </a:solidFill>
                          <a:effectLst/>
                          <a:latin typeface="Kruti Dev 010" pitchFamily="2" charset="0"/>
                          <a:cs typeface="Arial" pitchFamily="34" charset="0"/>
                        </a:rPr>
                        <a:t>esa</a:t>
                      </a:r>
                      <a:endParaRPr kumimoji="0" lang="en-US" sz="1200" b="1" i="0" u="none" strike="noStrike" cap="none" normalizeH="0" baseline="0" dirty="0">
                        <a:ln>
                          <a:noFill/>
                        </a:ln>
                        <a:solidFill>
                          <a:schemeClr val="bg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   " in Body</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        </a:t>
                      </a:r>
                      <a:r>
                        <a:rPr kumimoji="0" lang="en-US" sz="1400" b="1" i="0" u="none" strike="noStrike" cap="none" normalizeH="0" baseline="0">
                          <a:ln>
                            <a:noFill/>
                          </a:ln>
                          <a:solidFill>
                            <a:srgbClr val="002060"/>
                          </a:solidFill>
                          <a:effectLst/>
                          <a:latin typeface="Kruti Dev 010" pitchFamily="2" charset="0"/>
                          <a:ea typeface="Times New Roman" pitchFamily="18" charset="0"/>
                          <a:cs typeface="Arial" pitchFamily="34" charset="0"/>
                        </a:rPr>
                        <a:t>“kjhj esa</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Will to live with continuous happiness in I</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2060"/>
                          </a:solidFill>
                          <a:effectLst/>
                          <a:latin typeface="Kruti Dev 010" pitchFamily="2" charset="0"/>
                          <a:cs typeface="Arial" pitchFamily="34" charset="0"/>
                        </a:rPr>
                        <a:t>eSa esa fujarj Lkq[kiwoZd Tkhus dh vk”kk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Calibri" pitchFamily="34" charset="0"/>
                        </a:rPr>
                        <a:t>Right Feeling &amp; Thought </a:t>
                      </a:r>
                      <a:r>
                        <a:rPr kumimoji="0" lang="en-US" sz="1400" b="1" i="0" u="none" strike="noStrike" cap="none" normalizeH="0" baseline="0">
                          <a:ln>
                            <a:noFill/>
                          </a:ln>
                          <a:solidFill>
                            <a:schemeClr val="bg1"/>
                          </a:solidFill>
                          <a:effectLst/>
                          <a:latin typeface="Kruti Dev 010" pitchFamily="2" charset="0"/>
                        </a:rPr>
                        <a:t>lek/kku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Calibri" pitchFamily="34" charset="0"/>
                        </a:rPr>
                        <a:t>Right Understanding </a:t>
                      </a:r>
                      <a:r>
                        <a:rPr kumimoji="0" lang="en-US" sz="1400" b="1" i="0" u="none" strike="noStrike" cap="none" normalizeH="0" baseline="0">
                          <a:ln>
                            <a:noFill/>
                          </a:ln>
                          <a:solidFill>
                            <a:schemeClr val="bg1"/>
                          </a:solidFill>
                          <a:effectLst/>
                          <a:latin typeface="Kruti Dev 010" pitchFamily="2" charset="0"/>
                        </a:rPr>
                        <a:t>Kku</a:t>
                      </a:r>
                      <a:endParaRPr kumimoji="0" lang="en-US" sz="1100" b="1" i="0" u="none" strike="noStrike" cap="none" normalizeH="0" baseline="0">
                        <a:ln>
                          <a:noFill/>
                        </a:ln>
                        <a:solidFill>
                          <a:schemeClr val="bg1"/>
                        </a:solidFill>
                        <a:effectLst/>
                        <a:latin typeface="Kruti Dev 010" pitchFamily="2"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 " in body </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cs typeface="Times New Roman" pitchFamily="18" charset="0"/>
                        </a:rPr>
                        <a:t>      </a:t>
                      </a:r>
                      <a:r>
                        <a:rPr kumimoji="0" lang="en-US" sz="1600" b="1" i="0" u="none" strike="noStrike" cap="none" normalizeH="0" baseline="0">
                          <a:ln>
                            <a:noFill/>
                          </a:ln>
                          <a:solidFill>
                            <a:srgbClr val="002060"/>
                          </a:solidFill>
                          <a:effectLst/>
                          <a:latin typeface="Kruti Dev 010" pitchFamily="2" charset="0"/>
                          <a:ea typeface="Times New Roman" pitchFamily="18" charset="0"/>
                          <a:cs typeface="Arial" pitchFamily="34" charset="0"/>
                        </a:rPr>
                        <a:t>“kjhj esa</a:t>
                      </a:r>
                      <a:endParaRPr kumimoji="0" lang="en-US" sz="1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pitchFamily="34" charset="0"/>
                          <a:cs typeface="Times New Roman" pitchFamily="18" charset="0"/>
                        </a:rPr>
                        <a:t>Perseverance, Bravity, Generosity… in I </a:t>
                      </a:r>
                      <a:endParaRPr kumimoji="0" lang="en-US" sz="12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Kruti Dev 010" pitchFamily="2" charset="0"/>
                          <a:cs typeface="Arial" pitchFamily="34" charset="0"/>
                        </a:rPr>
                        <a:t>eSa esa /khjrk] ohjrk] mnkjrk]]]</a:t>
                      </a:r>
                      <a:endParaRPr kumimoji="0" lang="en-US" sz="1200" b="1" i="0" u="none" strike="noStrike" cap="none" normalizeH="0" baseline="0">
                        <a:ln>
                          <a:noFill/>
                        </a:ln>
                        <a:solidFill>
                          <a:schemeClr val="bg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Times New Roman" pitchFamily="18" charset="0"/>
                        </a:rPr>
                        <a:t>Education-</a:t>
                      </a:r>
                      <a:r>
                        <a:rPr kumimoji="0" lang="en-US" sz="1400" b="1" i="0" u="none" strike="noStrike" cap="none" normalizeH="0" baseline="0" dirty="0" err="1">
                          <a:ln>
                            <a:noFill/>
                          </a:ln>
                          <a:solidFill>
                            <a:schemeClr val="tx1"/>
                          </a:solidFill>
                          <a:effectLst/>
                          <a:latin typeface="Arial" pitchFamily="34" charset="0"/>
                          <a:cs typeface="Times New Roman" pitchFamily="18" charset="0"/>
                        </a:rPr>
                        <a:t>Sanskar</a:t>
                      </a:r>
                      <a:r>
                        <a:rPr kumimoji="0" lang="en-US" sz="1400" b="1" i="0" u="none" strike="noStrike" cap="none" normalizeH="0" baseline="0" dirty="0">
                          <a:ln>
                            <a:noFill/>
                          </a:ln>
                          <a:solidFill>
                            <a:schemeClr val="tx1"/>
                          </a:solidFill>
                          <a:effectLst/>
                          <a:latin typeface="Arial" pitchFamily="34" charset="0"/>
                          <a:cs typeface="Times New Roman" pitchFamily="18" charset="0"/>
                        </a:rPr>
                        <a:t> based</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f”k</a:t>
                      </a:r>
                      <a:r>
                        <a:rPr kumimoji="0" lang="en-US" sz="16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r>
                        <a:rPr kumimoji="0" lang="en-US" sz="16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kk&amp;laLdkj</a:t>
                      </a:r>
                      <a:r>
                        <a:rPr kumimoji="0" lang="en-US" sz="16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16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vuq’kaxh</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txBody>
                  <a:tcPr marL="33618" marR="3361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6" name="Straight Arrow Connector 5">
            <a:extLst>
              <a:ext uri="{FF2B5EF4-FFF2-40B4-BE49-F238E27FC236}">
                <a16:creationId xmlns:a16="http://schemas.microsoft.com/office/drawing/2014/main" id="{8F67A3BE-D495-4BEC-9D43-CBF5132B6EE2}"/>
              </a:ext>
            </a:extLst>
          </p:cNvPr>
          <p:cNvCxnSpPr/>
          <p:nvPr/>
        </p:nvCxnSpPr>
        <p:spPr>
          <a:xfrm rot="5400000" flipH="1" flipV="1">
            <a:off x="4153694" y="5980906"/>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57A845C-13DC-42B2-8833-2AB4C8362CB2}"/>
              </a:ext>
            </a:extLst>
          </p:cNvPr>
          <p:cNvCxnSpPr/>
          <p:nvPr/>
        </p:nvCxnSpPr>
        <p:spPr>
          <a:xfrm rot="5400000" flipH="1" flipV="1">
            <a:off x="4155282" y="5523706"/>
            <a:ext cx="2286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963" name="TextBox 36">
            <a:extLst>
              <a:ext uri="{FF2B5EF4-FFF2-40B4-BE49-F238E27FC236}">
                <a16:creationId xmlns:a16="http://schemas.microsoft.com/office/drawing/2014/main" id="{D7876BA8-119E-45FF-9AD1-5C9CDD4ABD12}"/>
              </a:ext>
            </a:extLst>
          </p:cNvPr>
          <p:cNvSpPr txBox="1">
            <a:spLocks noChangeArrowheads="1"/>
          </p:cNvSpPr>
          <p:nvPr/>
        </p:nvSpPr>
        <p:spPr bwMode="auto">
          <a:xfrm>
            <a:off x="8080375" y="5662613"/>
            <a:ext cx="1066800"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0000"/>
                </a:solidFill>
              </a:rPr>
              <a:t>Human Education-sanskar</a:t>
            </a:r>
          </a:p>
        </p:txBody>
      </p:sp>
      <p:cxnSp>
        <p:nvCxnSpPr>
          <p:cNvPr id="19" name="Straight Arrow Connector 18">
            <a:extLst>
              <a:ext uri="{FF2B5EF4-FFF2-40B4-BE49-F238E27FC236}">
                <a16:creationId xmlns:a16="http://schemas.microsoft.com/office/drawing/2014/main" id="{E316E494-4668-4559-A74B-E937A568C041}"/>
              </a:ext>
            </a:extLst>
          </p:cNvPr>
          <p:cNvCxnSpPr/>
          <p:nvPr/>
        </p:nvCxnSpPr>
        <p:spPr>
          <a:xfrm>
            <a:off x="5413375" y="5180013"/>
            <a:ext cx="31242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D8C4C2B-82D0-4070-AAD4-C029BAC5F04A}"/>
              </a:ext>
            </a:extLst>
          </p:cNvPr>
          <p:cNvCxnSpPr>
            <a:endCxn id="38963" idx="0"/>
          </p:cNvCxnSpPr>
          <p:nvPr/>
        </p:nvCxnSpPr>
        <p:spPr>
          <a:xfrm rot="5400000">
            <a:off x="8401050" y="5448300"/>
            <a:ext cx="42703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201FA88-C594-41DB-8F41-9F0716C9E534}"/>
              </a:ext>
            </a:extLst>
          </p:cNvPr>
          <p:cNvCxnSpPr/>
          <p:nvPr/>
        </p:nvCxnSpPr>
        <p:spPr>
          <a:xfrm rot="10800000">
            <a:off x="4270375" y="6553200"/>
            <a:ext cx="434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967" name="TextBox 36">
            <a:extLst>
              <a:ext uri="{FF2B5EF4-FFF2-40B4-BE49-F238E27FC236}">
                <a16:creationId xmlns:a16="http://schemas.microsoft.com/office/drawing/2014/main" id="{59CFCC90-0183-46C0-95E9-C54FB66D9D8B}"/>
              </a:ext>
            </a:extLst>
          </p:cNvPr>
          <p:cNvSpPr txBox="1">
            <a:spLocks noChangeArrowheads="1"/>
          </p:cNvSpPr>
          <p:nvPr/>
        </p:nvSpPr>
        <p:spPr bwMode="auto">
          <a:xfrm>
            <a:off x="6556375" y="5102225"/>
            <a:ext cx="1600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0000"/>
                </a:solidFill>
              </a:rPr>
              <a:t>Next Generation</a:t>
            </a:r>
          </a:p>
        </p:txBody>
      </p:sp>
      <p:cxnSp>
        <p:nvCxnSpPr>
          <p:cNvPr id="27" name="Straight Arrow Connector 26">
            <a:extLst>
              <a:ext uri="{FF2B5EF4-FFF2-40B4-BE49-F238E27FC236}">
                <a16:creationId xmlns:a16="http://schemas.microsoft.com/office/drawing/2014/main" id="{5BD16569-8C88-415D-94EE-BECE0528EC4B}"/>
              </a:ext>
            </a:extLst>
          </p:cNvPr>
          <p:cNvCxnSpPr>
            <a:stCxn id="38963" idx="2"/>
          </p:cNvCxnSpPr>
          <p:nvPr/>
        </p:nvCxnSpPr>
        <p:spPr>
          <a:xfrm rot="16200000" flipH="1">
            <a:off x="8537575" y="6477000"/>
            <a:ext cx="152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F69672A-4303-4098-8A9D-6A68F3A1647B}"/>
              </a:ext>
            </a:extLst>
          </p:cNvPr>
          <p:cNvCxnSpPr/>
          <p:nvPr/>
        </p:nvCxnSpPr>
        <p:spPr>
          <a:xfrm rot="5400000" flipH="1" flipV="1">
            <a:off x="4194969" y="6401594"/>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970" name="Rectangle 15">
            <a:extLst>
              <a:ext uri="{FF2B5EF4-FFF2-40B4-BE49-F238E27FC236}">
                <a16:creationId xmlns:a16="http://schemas.microsoft.com/office/drawing/2014/main" id="{E5C39D3D-4909-4D9A-AE91-4F4478947C23}"/>
              </a:ext>
            </a:extLst>
          </p:cNvPr>
          <p:cNvSpPr>
            <a:spLocks noChangeArrowheads="1"/>
          </p:cNvSpPr>
          <p:nvPr/>
        </p:nvSpPr>
        <p:spPr bwMode="auto">
          <a:xfrm>
            <a:off x="6096000" y="903288"/>
            <a:ext cx="1636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1E00AA"/>
                </a:solidFill>
                <a:latin typeface="Kruti Dev 010" pitchFamily="2" charset="0"/>
              </a:rPr>
              <a:t>O;oLFkk esa Hkkxhnkjh</a:t>
            </a:r>
            <a:endParaRPr lang="en-US" altLang="en-US"/>
          </a:p>
        </p:txBody>
      </p:sp>
      <p:sp>
        <p:nvSpPr>
          <p:cNvPr id="38971" name="Rectangle 16">
            <a:extLst>
              <a:ext uri="{FF2B5EF4-FFF2-40B4-BE49-F238E27FC236}">
                <a16:creationId xmlns:a16="http://schemas.microsoft.com/office/drawing/2014/main" id="{3560A77B-FD84-4B4A-9942-C7B5858B36CC}"/>
              </a:ext>
            </a:extLst>
          </p:cNvPr>
          <p:cNvSpPr>
            <a:spLocks noChangeArrowheads="1"/>
          </p:cNvSpPr>
          <p:nvPr/>
        </p:nvSpPr>
        <p:spPr bwMode="auto">
          <a:xfrm>
            <a:off x="4030663" y="844550"/>
            <a:ext cx="1308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1E00AA"/>
                </a:solidFill>
                <a:latin typeface="Kruti Dev 010" pitchFamily="2" charset="0"/>
              </a:rPr>
              <a:t>Lo;a esa O;oLFkk</a:t>
            </a:r>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7652A62F-E243-4DE0-9265-AEF836155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B66DDB7-AC48-48CC-953E-9C2AD5698F6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Nature = Collection of Units = 4 Orders</a:t>
            </a:r>
          </a:p>
        </p:txBody>
      </p:sp>
      <p:grpSp>
        <p:nvGrpSpPr>
          <p:cNvPr id="39939" name="Group 1">
            <a:extLst>
              <a:ext uri="{FF2B5EF4-FFF2-40B4-BE49-F238E27FC236}">
                <a16:creationId xmlns:a16="http://schemas.microsoft.com/office/drawing/2014/main" id="{648964B2-E09C-4AC3-B032-3702F3E1DD38}"/>
              </a:ext>
            </a:extLst>
          </p:cNvPr>
          <p:cNvGrpSpPr>
            <a:grpSpLocks noChangeAspect="1"/>
          </p:cNvGrpSpPr>
          <p:nvPr/>
        </p:nvGrpSpPr>
        <p:grpSpPr bwMode="auto">
          <a:xfrm>
            <a:off x="2514600" y="2308225"/>
            <a:ext cx="7429500" cy="4397375"/>
            <a:chOff x="1800" y="7607"/>
            <a:chExt cx="8820" cy="5220"/>
          </a:xfrm>
        </p:grpSpPr>
        <p:sp>
          <p:nvSpPr>
            <p:cNvPr id="39948" name="AutoShape 21">
              <a:extLst>
                <a:ext uri="{FF2B5EF4-FFF2-40B4-BE49-F238E27FC236}">
                  <a16:creationId xmlns:a16="http://schemas.microsoft.com/office/drawing/2014/main" id="{D7A297D3-DE81-4F6A-ADAC-4496660D1C5F}"/>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39949" name="Oval 20">
              <a:extLst>
                <a:ext uri="{FF2B5EF4-FFF2-40B4-BE49-F238E27FC236}">
                  <a16:creationId xmlns:a16="http://schemas.microsoft.com/office/drawing/2014/main" id="{A1A8576A-5E8C-4335-AD5D-DFCEB0BE5E09}"/>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cs typeface="Times New Roman" panose="02020603050405020304" pitchFamily="18" charset="0"/>
                </a:rPr>
                <a:t>Animal Order</a:t>
              </a:r>
              <a:endParaRPr lang="en-US" altLang="en-US">
                <a:cs typeface="Times New Roman" panose="02020603050405020304" pitchFamily="18" charset="0"/>
              </a:endParaRPr>
            </a:p>
            <a:p>
              <a:pPr algn="ctr"/>
              <a:r>
                <a:rPr lang="en-US" altLang="en-US" sz="1400">
                  <a:cs typeface="Times New Roman" panose="02020603050405020304" pitchFamily="18" charset="0"/>
                </a:rPr>
                <a:t>Animals, Birds</a:t>
              </a:r>
              <a:endParaRPr lang="en-US" altLang="en-US">
                <a:cs typeface="Times New Roman" panose="02020603050405020304" pitchFamily="18" charset="0"/>
              </a:endParaRPr>
            </a:p>
            <a:p>
              <a:pPr algn="ctr"/>
              <a:r>
                <a:rPr lang="en-US" altLang="en-US" b="1">
                  <a:solidFill>
                    <a:srgbClr val="002060"/>
                  </a:solidFill>
                  <a:latin typeface="Kruti Dev 010" pitchFamily="2" charset="0"/>
                  <a:cs typeface="Times New Roman" panose="02020603050405020304" pitchFamily="18" charset="0"/>
                </a:rPr>
                <a:t>tho voLFkk</a:t>
              </a:r>
              <a:endParaRPr lang="en-US" altLang="en-US">
                <a:cs typeface="Times New Roman" panose="02020603050405020304" pitchFamily="18" charset="0"/>
              </a:endParaRPr>
            </a:p>
            <a:p>
              <a:pPr algn="ctr"/>
              <a:r>
                <a:rPr lang="en-US" altLang="en-US" sz="1600" b="1">
                  <a:solidFill>
                    <a:srgbClr val="002060"/>
                  </a:solidFill>
                  <a:latin typeface="Kruti Dev 010" pitchFamily="2" charset="0"/>
                  <a:cs typeface="Times New Roman" panose="02020603050405020304" pitchFamily="18" charset="0"/>
                </a:rPr>
                <a:t>i”kq+] i{kh</a:t>
              </a:r>
            </a:p>
          </p:txBody>
        </p:sp>
        <p:sp>
          <p:nvSpPr>
            <p:cNvPr id="39950" name="Oval 19">
              <a:extLst>
                <a:ext uri="{FF2B5EF4-FFF2-40B4-BE49-F238E27FC236}">
                  <a16:creationId xmlns:a16="http://schemas.microsoft.com/office/drawing/2014/main" id="{C120CA43-D4AB-4023-93F2-B78FEA836EB2}"/>
                </a:ext>
              </a:extLst>
            </p:cNvPr>
            <p:cNvSpPr>
              <a:spLocks noChangeArrowheads="1"/>
            </p:cNvSpPr>
            <p:nvPr/>
          </p:nvSpPr>
          <p:spPr bwMode="auto">
            <a:xfrm>
              <a:off x="2160" y="9299"/>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en-US" sz="1600" b="1">
                  <a:cs typeface="Times New Roman" panose="02020603050405020304" pitchFamily="18" charset="0"/>
                </a:rPr>
                <a:t>Physical Order</a:t>
              </a:r>
              <a:endParaRPr lang="en-US" altLang="en-US">
                <a:cs typeface="Times New Roman" panose="02020603050405020304" pitchFamily="18" charset="0"/>
              </a:endParaRPr>
            </a:p>
            <a:p>
              <a:pPr algn="ctr"/>
              <a:r>
                <a:rPr lang="it-IT" altLang="en-US" sz="1400">
                  <a:cs typeface="Times New Roman" panose="02020603050405020304" pitchFamily="18" charset="0"/>
                </a:rPr>
                <a:t>Soil, Metal</a:t>
              </a:r>
              <a:endParaRPr lang="en-US" altLang="en-US">
                <a:cs typeface="Times New Roman" panose="02020603050405020304" pitchFamily="18" charset="0"/>
              </a:endParaRPr>
            </a:p>
            <a:p>
              <a:pPr algn="ctr"/>
              <a:r>
                <a:rPr lang="en-US" altLang="en-US" b="1">
                  <a:solidFill>
                    <a:srgbClr val="002060"/>
                  </a:solidFill>
                  <a:latin typeface="Kruti Dev 010" pitchFamily="2" charset="0"/>
                  <a:cs typeface="Times New Roman" panose="02020603050405020304" pitchFamily="18" charset="0"/>
                </a:rPr>
                <a:t>inkFkZ voLFkk</a:t>
              </a:r>
              <a:endParaRPr lang="en-US" altLang="en-US">
                <a:cs typeface="Times New Roman" panose="02020603050405020304" pitchFamily="18" charset="0"/>
              </a:endParaRPr>
            </a:p>
            <a:p>
              <a:pPr algn="ctr"/>
              <a:r>
                <a:rPr lang="en-US" altLang="en-US" sz="1600" b="1">
                  <a:solidFill>
                    <a:srgbClr val="002060"/>
                  </a:solidFill>
                  <a:latin typeface="Kruti Dev 010" pitchFamily="2" charset="0"/>
                  <a:cs typeface="Times New Roman" panose="02020603050405020304" pitchFamily="18" charset="0"/>
                </a:rPr>
                <a:t>feV~Vh] /kkrq</a:t>
              </a:r>
              <a:endParaRPr lang="en-US" altLang="en-US" sz="2400">
                <a:cs typeface="Times New Roman" panose="02020603050405020304" pitchFamily="18" charset="0"/>
              </a:endParaRPr>
            </a:p>
          </p:txBody>
        </p:sp>
        <p:sp>
          <p:nvSpPr>
            <p:cNvPr id="39951" name="Oval 18">
              <a:extLst>
                <a:ext uri="{FF2B5EF4-FFF2-40B4-BE49-F238E27FC236}">
                  <a16:creationId xmlns:a16="http://schemas.microsoft.com/office/drawing/2014/main" id="{308E8FF5-D1BC-4801-9937-93B244937A0F}"/>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cs typeface="Times New Roman" panose="02020603050405020304" pitchFamily="18" charset="0"/>
                </a:rPr>
                <a:t>Bio Order</a:t>
              </a:r>
              <a:endParaRPr lang="en-US" altLang="en-US">
                <a:cs typeface="Times New Roman" panose="02020603050405020304" pitchFamily="18" charset="0"/>
              </a:endParaRPr>
            </a:p>
            <a:p>
              <a:pPr algn="ctr"/>
              <a:r>
                <a:rPr lang="en-US" altLang="en-US" sz="1400">
                  <a:cs typeface="Times New Roman" panose="02020603050405020304" pitchFamily="18" charset="0"/>
                </a:rPr>
                <a:t>Plants, Trees</a:t>
              </a:r>
              <a:endParaRPr lang="en-US" altLang="en-US">
                <a:cs typeface="Times New Roman" panose="02020603050405020304" pitchFamily="18" charset="0"/>
              </a:endParaRPr>
            </a:p>
            <a:p>
              <a:pPr algn="ctr"/>
              <a:r>
                <a:rPr lang="en-US" altLang="en-US" b="1">
                  <a:solidFill>
                    <a:srgbClr val="002060"/>
                  </a:solidFill>
                  <a:latin typeface="Kruti Dev 010" pitchFamily="2" charset="0"/>
                  <a:cs typeface="Times New Roman" panose="02020603050405020304" pitchFamily="18" charset="0"/>
                </a:rPr>
                <a:t>izk.k voLFkk</a:t>
              </a:r>
              <a:endParaRPr lang="en-US" altLang="en-US">
                <a:cs typeface="Times New Roman" panose="02020603050405020304" pitchFamily="18" charset="0"/>
              </a:endParaRPr>
            </a:p>
            <a:p>
              <a:pPr algn="ctr"/>
              <a:r>
                <a:rPr lang="en-US" altLang="en-US" sz="1600" b="1">
                  <a:solidFill>
                    <a:srgbClr val="002060"/>
                  </a:solidFill>
                  <a:latin typeface="Kruti Dev 010" pitchFamily="2" charset="0"/>
                  <a:cs typeface="Times New Roman" panose="02020603050405020304" pitchFamily="18" charset="0"/>
                </a:rPr>
                <a:t>isM+] ikS/ks</a:t>
              </a:r>
              <a:endParaRPr lang="en-US" altLang="en-US" sz="2400">
                <a:cs typeface="Times New Roman" panose="02020603050405020304" pitchFamily="18" charset="0"/>
              </a:endParaRPr>
            </a:p>
          </p:txBody>
        </p:sp>
        <p:sp>
          <p:nvSpPr>
            <p:cNvPr id="39952" name="Oval 17">
              <a:extLst>
                <a:ext uri="{FF2B5EF4-FFF2-40B4-BE49-F238E27FC236}">
                  <a16:creationId xmlns:a16="http://schemas.microsoft.com/office/drawing/2014/main" id="{85132341-F1B1-4124-85C7-E91156B5CFE2}"/>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a:cs typeface="Times New Roman" panose="02020603050405020304" pitchFamily="18" charset="0"/>
                </a:rPr>
                <a:t>Human Order</a:t>
              </a:r>
              <a:endParaRPr lang="en-US" altLang="en-US">
                <a:cs typeface="Times New Roman" panose="02020603050405020304" pitchFamily="18" charset="0"/>
              </a:endParaRPr>
            </a:p>
            <a:p>
              <a:pPr algn="ctr"/>
              <a:r>
                <a:rPr lang="en-US" altLang="en-US" sz="1400">
                  <a:cs typeface="Times New Roman" panose="02020603050405020304" pitchFamily="18" charset="0"/>
                </a:rPr>
                <a:t>Human Being</a:t>
              </a:r>
              <a:endParaRPr lang="en-US" altLang="en-US">
                <a:cs typeface="Times New Roman" panose="02020603050405020304" pitchFamily="18" charset="0"/>
              </a:endParaRPr>
            </a:p>
            <a:p>
              <a:pPr algn="ctr"/>
              <a:r>
                <a:rPr lang="en-US" altLang="en-US" b="1">
                  <a:solidFill>
                    <a:srgbClr val="002060"/>
                  </a:solidFill>
                  <a:latin typeface="Kruti Dev 010" pitchFamily="2" charset="0"/>
                  <a:cs typeface="Times New Roman" panose="02020603050405020304" pitchFamily="18" charset="0"/>
                </a:rPr>
                <a:t>Kku voLFkk</a:t>
              </a:r>
              <a:endParaRPr lang="en-US" altLang="en-US">
                <a:cs typeface="Times New Roman" panose="02020603050405020304" pitchFamily="18" charset="0"/>
              </a:endParaRPr>
            </a:p>
            <a:p>
              <a:pPr algn="ctr"/>
              <a:r>
                <a:rPr lang="fr-FR" altLang="en-US" sz="1600" b="1">
                  <a:solidFill>
                    <a:srgbClr val="002060"/>
                  </a:solidFill>
                  <a:latin typeface="Kruti Dev 010" pitchFamily="2" charset="0"/>
                  <a:cs typeface="Times New Roman" panose="02020603050405020304" pitchFamily="18" charset="0"/>
                </a:rPr>
                <a:t>euq’;</a:t>
              </a:r>
            </a:p>
          </p:txBody>
        </p:sp>
      </p:grpSp>
      <p:sp>
        <p:nvSpPr>
          <p:cNvPr id="39940" name="TextBox 8">
            <a:extLst>
              <a:ext uri="{FF2B5EF4-FFF2-40B4-BE49-F238E27FC236}">
                <a16:creationId xmlns:a16="http://schemas.microsoft.com/office/drawing/2014/main" id="{FAA1B72F-E6B2-4EBD-A8F8-65DC88AD39D3}"/>
              </a:ext>
            </a:extLst>
          </p:cNvPr>
          <p:cNvSpPr txBox="1">
            <a:spLocks noChangeArrowheads="1"/>
          </p:cNvSpPr>
          <p:nvPr/>
        </p:nvSpPr>
        <p:spPr bwMode="auto">
          <a:xfrm>
            <a:off x="2824163" y="341947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Recognizing, Fulfilling</a:t>
            </a:r>
          </a:p>
        </p:txBody>
      </p:sp>
      <p:sp>
        <p:nvSpPr>
          <p:cNvPr id="39941" name="TextBox 9">
            <a:extLst>
              <a:ext uri="{FF2B5EF4-FFF2-40B4-BE49-F238E27FC236}">
                <a16:creationId xmlns:a16="http://schemas.microsoft.com/office/drawing/2014/main" id="{8C2AF463-CB2D-4F5A-8EE9-FEBAAB04DC2A}"/>
              </a:ext>
            </a:extLst>
          </p:cNvPr>
          <p:cNvSpPr txBox="1">
            <a:spLocks noChangeArrowheads="1"/>
          </p:cNvSpPr>
          <p:nvPr/>
        </p:nvSpPr>
        <p:spPr bwMode="auto">
          <a:xfrm>
            <a:off x="4876800" y="1992313"/>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Recognizing, Fulfilling</a:t>
            </a:r>
          </a:p>
        </p:txBody>
      </p:sp>
      <p:sp>
        <p:nvSpPr>
          <p:cNvPr id="39942" name="TextBox 10">
            <a:extLst>
              <a:ext uri="{FF2B5EF4-FFF2-40B4-BE49-F238E27FC236}">
                <a16:creationId xmlns:a16="http://schemas.microsoft.com/office/drawing/2014/main" id="{5F6EF7E3-13BA-4AE0-8469-6CA58CBD2E9F}"/>
              </a:ext>
            </a:extLst>
          </p:cNvPr>
          <p:cNvSpPr txBox="1">
            <a:spLocks noChangeArrowheads="1"/>
          </p:cNvSpPr>
          <p:nvPr/>
        </p:nvSpPr>
        <p:spPr bwMode="auto">
          <a:xfrm>
            <a:off x="7127875" y="3124200"/>
            <a:ext cx="2427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Assuming, </a:t>
            </a:r>
          </a:p>
          <a:p>
            <a:pPr algn="ctr" eaLnBrk="1" hangingPunct="1"/>
            <a:r>
              <a:rPr lang="en-US" altLang="en-US"/>
              <a:t>Recognizing, Fulfilling</a:t>
            </a:r>
          </a:p>
        </p:txBody>
      </p:sp>
      <p:sp>
        <p:nvSpPr>
          <p:cNvPr id="39943" name="TextBox 11">
            <a:extLst>
              <a:ext uri="{FF2B5EF4-FFF2-40B4-BE49-F238E27FC236}">
                <a16:creationId xmlns:a16="http://schemas.microsoft.com/office/drawing/2014/main" id="{BC5DCAE5-61BE-4698-8D27-5A9E33CF6BF9}"/>
              </a:ext>
            </a:extLst>
          </p:cNvPr>
          <p:cNvSpPr txBox="1">
            <a:spLocks noChangeArrowheads="1"/>
          </p:cNvSpPr>
          <p:nvPr/>
        </p:nvSpPr>
        <p:spPr bwMode="auto">
          <a:xfrm>
            <a:off x="7162800" y="5505450"/>
            <a:ext cx="3621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Assuming, </a:t>
            </a:r>
          </a:p>
          <a:p>
            <a:pPr algn="ctr" eaLnBrk="1" hangingPunct="1"/>
            <a:r>
              <a:rPr lang="en-US" altLang="en-US"/>
              <a:t>Recognizing, Fulfilling</a:t>
            </a:r>
          </a:p>
          <a:p>
            <a:pPr algn="ctr" eaLnBrk="1" hangingPunct="1"/>
            <a:r>
              <a:rPr lang="en-US" altLang="en-US">
                <a:solidFill>
                  <a:srgbClr val="FF0000"/>
                </a:solidFill>
              </a:rPr>
              <a:t>Potential for Knowing, Assuming, </a:t>
            </a:r>
          </a:p>
          <a:p>
            <a:pPr algn="ctr" eaLnBrk="1" hangingPunct="1"/>
            <a:r>
              <a:rPr lang="en-US" altLang="en-US">
                <a:solidFill>
                  <a:srgbClr val="FF0000"/>
                </a:solidFill>
              </a:rPr>
              <a:t>Recognizing, Fulfilling</a:t>
            </a:r>
          </a:p>
        </p:txBody>
      </p:sp>
      <p:sp>
        <p:nvSpPr>
          <p:cNvPr id="39944" name="TextBox 12">
            <a:extLst>
              <a:ext uri="{FF2B5EF4-FFF2-40B4-BE49-F238E27FC236}">
                <a16:creationId xmlns:a16="http://schemas.microsoft.com/office/drawing/2014/main" id="{5EA4AFBF-434E-44C2-83B2-7952B9322C63}"/>
              </a:ext>
            </a:extLst>
          </p:cNvPr>
          <p:cNvSpPr txBox="1">
            <a:spLocks noChangeArrowheads="1"/>
          </p:cNvSpPr>
          <p:nvPr/>
        </p:nvSpPr>
        <p:spPr bwMode="auto">
          <a:xfrm>
            <a:off x="9312275" y="3810000"/>
            <a:ext cx="112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Self (I) + </a:t>
            </a:r>
          </a:p>
          <a:p>
            <a:pPr algn="ctr" eaLnBrk="1" hangingPunct="1"/>
            <a:r>
              <a:rPr lang="en-US" altLang="en-US"/>
              <a:t>Body</a:t>
            </a:r>
          </a:p>
        </p:txBody>
      </p:sp>
      <p:sp>
        <p:nvSpPr>
          <p:cNvPr id="39945" name="TextBox 13">
            <a:extLst>
              <a:ext uri="{FF2B5EF4-FFF2-40B4-BE49-F238E27FC236}">
                <a16:creationId xmlns:a16="http://schemas.microsoft.com/office/drawing/2014/main" id="{1253E93C-2B66-4450-9572-5D5649C5184E}"/>
              </a:ext>
            </a:extLst>
          </p:cNvPr>
          <p:cNvSpPr txBox="1">
            <a:spLocks noChangeArrowheads="1"/>
          </p:cNvSpPr>
          <p:nvPr/>
        </p:nvSpPr>
        <p:spPr bwMode="auto">
          <a:xfrm>
            <a:off x="3581400" y="6096000"/>
            <a:ext cx="1652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Self (I) + Body</a:t>
            </a:r>
          </a:p>
        </p:txBody>
      </p:sp>
      <p:sp>
        <p:nvSpPr>
          <p:cNvPr id="39946" name="TextBox 14">
            <a:extLst>
              <a:ext uri="{FF2B5EF4-FFF2-40B4-BE49-F238E27FC236}">
                <a16:creationId xmlns:a16="http://schemas.microsoft.com/office/drawing/2014/main" id="{CD02DB7A-A2C8-4B8A-8EA2-CE0F7D483A06}"/>
              </a:ext>
            </a:extLst>
          </p:cNvPr>
          <p:cNvSpPr txBox="1">
            <a:spLocks noChangeArrowheads="1"/>
          </p:cNvSpPr>
          <p:nvPr/>
        </p:nvSpPr>
        <p:spPr bwMode="auto">
          <a:xfrm>
            <a:off x="0" y="496888"/>
            <a:ext cx="30480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0000"/>
                </a:solidFill>
              </a:rPr>
              <a:t>The presence of Self (I) is </a:t>
            </a:r>
          </a:p>
          <a:p>
            <a:pPr eaLnBrk="1" hangingPunct="1"/>
            <a:r>
              <a:rPr lang="en-US" altLang="en-US">
                <a:solidFill>
                  <a:srgbClr val="FF0000"/>
                </a:solidFill>
              </a:rPr>
              <a:t>indicated by </a:t>
            </a:r>
            <a:br>
              <a:rPr lang="en-US" altLang="en-US">
                <a:solidFill>
                  <a:srgbClr val="FF0000"/>
                </a:solidFill>
              </a:rPr>
            </a:br>
            <a:br>
              <a:rPr lang="en-US" altLang="en-US">
                <a:solidFill>
                  <a:srgbClr val="FF0000"/>
                </a:solidFill>
              </a:rPr>
            </a:br>
            <a:r>
              <a:rPr lang="en-US" altLang="en-US">
                <a:solidFill>
                  <a:srgbClr val="FF0000"/>
                </a:solidFill>
              </a:rPr>
              <a:t>1. the presence</a:t>
            </a:r>
          </a:p>
          <a:p>
            <a:pPr eaLnBrk="1" hangingPunct="1"/>
            <a:r>
              <a:rPr lang="en-US" altLang="en-US">
                <a:solidFill>
                  <a:srgbClr val="FF0000"/>
                </a:solidFill>
              </a:rPr>
              <a:t>of the activity of Assuming</a:t>
            </a:r>
          </a:p>
          <a:p>
            <a:pPr eaLnBrk="1" hangingPunct="1"/>
            <a:endParaRPr lang="en-US" altLang="en-US">
              <a:solidFill>
                <a:srgbClr val="FF0000"/>
              </a:solidFill>
            </a:endParaRPr>
          </a:p>
          <a:p>
            <a:pPr eaLnBrk="1" hangingPunct="1"/>
            <a:r>
              <a:rPr lang="en-US" altLang="en-US">
                <a:solidFill>
                  <a:srgbClr val="FF0000"/>
                </a:solidFill>
              </a:rPr>
              <a:t>2. Developed part of the Body that can communicate with the Self – Brain</a:t>
            </a:r>
            <a:br>
              <a:rPr lang="en-US" altLang="en-US">
                <a:solidFill>
                  <a:srgbClr val="FF0000"/>
                </a:solidFill>
              </a:rPr>
            </a:br>
            <a:br>
              <a:rPr lang="en-US" altLang="en-US">
                <a:solidFill>
                  <a:srgbClr val="FF0000"/>
                </a:solidFill>
              </a:rPr>
            </a:br>
            <a:r>
              <a:rPr lang="en-US" altLang="en-US">
                <a:solidFill>
                  <a:srgbClr val="FF0000"/>
                </a:solidFill>
              </a:rPr>
              <a:t>3. Can take signals from HB</a:t>
            </a:r>
          </a:p>
        </p:txBody>
      </p:sp>
      <p:sp>
        <p:nvSpPr>
          <p:cNvPr id="39947" name="Rectangle 15">
            <a:extLst>
              <a:ext uri="{FF2B5EF4-FFF2-40B4-BE49-F238E27FC236}">
                <a16:creationId xmlns:a16="http://schemas.microsoft.com/office/drawing/2014/main" id="{C348C976-1DEB-4158-BE1D-F29E96D3860A}"/>
              </a:ext>
            </a:extLst>
          </p:cNvPr>
          <p:cNvSpPr>
            <a:spLocks noChangeArrowheads="1"/>
          </p:cNvSpPr>
          <p:nvPr/>
        </p:nvSpPr>
        <p:spPr bwMode="auto">
          <a:xfrm>
            <a:off x="5181600" y="533400"/>
            <a:ext cx="5486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0000"/>
                </a:solidFill>
              </a:rPr>
              <a:t>To understand the other  three orders, right understanding of the Human Order is required,</a:t>
            </a:r>
          </a:p>
          <a:p>
            <a:pPr eaLnBrk="1" hangingPunct="1"/>
            <a:r>
              <a:rPr lang="en-US" altLang="en-US">
                <a:solidFill>
                  <a:srgbClr val="FF0000"/>
                </a:solidFill>
              </a:rPr>
              <a:t>otherwise over-evaluation, under-evaluation or otherwise-evaluation of the other orders keeps taking place.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3E9F699C-8A4B-4806-B144-10AA3DCEF77E}"/>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altLang="en-US" dirty="0"/>
              <a:t>Why study something which has no activity?</a:t>
            </a:r>
          </a:p>
          <a:p>
            <a:pPr marL="0" indent="0">
              <a:buFont typeface="Arial" panose="020B0604020202020204" pitchFamily="34" charset="0"/>
              <a:buNone/>
              <a:defRPr/>
            </a:pPr>
            <a:endParaRPr lang="en-US" altLang="en-US" dirty="0"/>
          </a:p>
          <a:p>
            <a:pPr>
              <a:defRPr/>
            </a:pPr>
            <a:endParaRPr lang="en-US" altLang="en-US" dirty="0"/>
          </a:p>
          <a:p>
            <a:pPr>
              <a:defRPr/>
            </a:pPr>
            <a:endParaRPr lang="en-US" altLang="en-US" dirty="0"/>
          </a:p>
          <a:p>
            <a:pPr>
              <a:defRPr/>
            </a:pPr>
            <a:endParaRPr lang="en-US" altLang="en-US" dirty="0"/>
          </a:p>
          <a:p>
            <a:pPr>
              <a:defRPr/>
            </a:pPr>
            <a:r>
              <a:rPr lang="en-US" altLang="en-US" dirty="0"/>
              <a:t>Value is the participation in the larger order. So, what is the value of space? And if no value, then why to study it.</a:t>
            </a:r>
          </a:p>
        </p:txBody>
      </p:sp>
      <p:sp>
        <p:nvSpPr>
          <p:cNvPr id="40963" name="Content Placeholder 2">
            <a:extLst>
              <a:ext uri="{FF2B5EF4-FFF2-40B4-BE49-F238E27FC236}">
                <a16:creationId xmlns:a16="http://schemas.microsoft.com/office/drawing/2014/main" id="{64040AEF-D8A0-43D3-A46E-22A87D1BAB01}"/>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It is a reality (not some</a:t>
            </a:r>
            <a:r>
              <a:rPr lang="en-IN" altLang="en-US" b="1"/>
              <a:t>thing</a:t>
            </a:r>
            <a:r>
              <a:rPr lang="en-IN" altLang="en-US"/>
              <a:t>) which is ‘</a:t>
            </a:r>
            <a:r>
              <a:rPr lang="en-US" altLang="en-US"/>
              <a:t>no activity’, but, in which every activity is taking place, through which every activity is related to every other activity, as discussed before.</a:t>
            </a:r>
          </a:p>
          <a:p>
            <a:endParaRPr lang="en-US" altLang="en-US"/>
          </a:p>
          <a:p>
            <a:r>
              <a:rPr lang="en-US" altLang="en-US"/>
              <a:t>Participation is defined wrt a unit, which is in the process of becoming, it has to participate in terms of certain activities at the level of this unit wrt to the activities in the other unit. When it comes to Space, it is complete in itself, it is not an activity, so, there is no process of becoming and hence, participation  can not be defined in the sense we are talking about here. But, it is important to understand It as It is the base in which every activity is taking place, through which every activity is related to other activity.</a:t>
            </a:r>
            <a:r>
              <a:rPr lang="en-IN" altLang="en-US"/>
              <a:t> </a:t>
            </a:r>
          </a:p>
        </p:txBody>
      </p:sp>
      <p:sp>
        <p:nvSpPr>
          <p:cNvPr id="40964" name="Title 3">
            <a:extLst>
              <a:ext uri="{FF2B5EF4-FFF2-40B4-BE49-F238E27FC236}">
                <a16:creationId xmlns:a16="http://schemas.microsoft.com/office/drawing/2014/main" id="{ADF2459E-6152-4EE8-859B-A13CA410A44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Space					Response</a:t>
            </a:r>
            <a:endParaRPr lang="en-IN" altLang="en-US"/>
          </a:p>
        </p:txBody>
      </p:sp>
      <p:cxnSp>
        <p:nvCxnSpPr>
          <p:cNvPr id="5" name="Straight Connector 4">
            <a:extLst>
              <a:ext uri="{FF2B5EF4-FFF2-40B4-BE49-F238E27FC236}">
                <a16:creationId xmlns:a16="http://schemas.microsoft.com/office/drawing/2014/main" id="{571E4CEA-894C-44BB-92CC-1EE661061A9E}"/>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a:extLst>
              <a:ext uri="{FF2B5EF4-FFF2-40B4-BE49-F238E27FC236}">
                <a16:creationId xmlns:a16="http://schemas.microsoft.com/office/drawing/2014/main" id="{1F193BF7-A4BD-41AD-A975-9264CCD1DFBF}"/>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Space is omnipresent. Is it omnipotent too? If it is a systematic unfolding, then isn’t the co-existence the doer also?</a:t>
            </a:r>
          </a:p>
        </p:txBody>
      </p:sp>
      <p:sp>
        <p:nvSpPr>
          <p:cNvPr id="39939" name="Content Placeholder 2">
            <a:extLst>
              <a:ext uri="{FF2B5EF4-FFF2-40B4-BE49-F238E27FC236}">
                <a16:creationId xmlns:a16="http://schemas.microsoft.com/office/drawing/2014/main" id="{0B1BF681-F335-4667-A1F7-23F155F7212D}"/>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defRPr/>
            </a:pPr>
            <a:r>
              <a:rPr lang="en-US" altLang="en-US" dirty="0"/>
              <a:t>Space is all-pervading, therefore, it is said to be omnipresent.</a:t>
            </a:r>
          </a:p>
          <a:p>
            <a:pPr marL="0" indent="0">
              <a:buFont typeface="Arial" panose="020B0604020202020204" pitchFamily="34" charset="0"/>
              <a:buNone/>
              <a:defRPr/>
            </a:pPr>
            <a:r>
              <a:rPr lang="en-US" altLang="en-US" dirty="0"/>
              <a:t>As regard omnipotent, let us try to understand the followings –</a:t>
            </a:r>
          </a:p>
          <a:p>
            <a:pPr marL="457200" indent="-457200">
              <a:buFont typeface="+mj-lt"/>
              <a:buAutoNum type="arabicPeriod"/>
              <a:defRPr/>
            </a:pPr>
            <a:r>
              <a:rPr lang="en-US" altLang="en-US" dirty="0"/>
              <a:t>Space is no-activity, therefore, it is not the one taking decision, in that sense it is not the “doer”.</a:t>
            </a:r>
          </a:p>
          <a:p>
            <a:pPr marL="457200" indent="-457200">
              <a:buFont typeface="+mj-lt"/>
              <a:buAutoNum type="arabicPeriod"/>
              <a:defRPr/>
            </a:pPr>
            <a:r>
              <a:rPr lang="en-US" altLang="en-US" dirty="0"/>
              <a:t>But, all the activities are taking place in Space, in co-existence in Space, in that sense it is at the base of all activities, all that is happening in nature.</a:t>
            </a:r>
          </a:p>
          <a:p>
            <a:pPr marL="0" indent="0">
              <a:buFont typeface="Arial" panose="020B0604020202020204" pitchFamily="34" charset="0"/>
              <a:buNone/>
              <a:defRPr/>
            </a:pPr>
            <a:r>
              <a:rPr lang="en-US" altLang="en-US" dirty="0"/>
              <a:t>As proposed, all that we see in nature, is the systematic unfolding of co-existence, of units submerged in space; in this sense, co-existence is the basic cause, fundamental cause of all that we see in nature. However, </a:t>
            </a:r>
            <a:endParaRPr lang="en-IN" altLang="en-US" dirty="0"/>
          </a:p>
        </p:txBody>
      </p:sp>
      <p:sp>
        <p:nvSpPr>
          <p:cNvPr id="41988" name="Title 3">
            <a:extLst>
              <a:ext uri="{FF2B5EF4-FFF2-40B4-BE49-F238E27FC236}">
                <a16:creationId xmlns:a16="http://schemas.microsoft.com/office/drawing/2014/main" id="{A2B3B2EE-E855-42F4-8771-CF0D63B7F88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Space					Response</a:t>
            </a:r>
            <a:endParaRPr lang="en-IN" altLang="en-US"/>
          </a:p>
        </p:txBody>
      </p:sp>
      <p:cxnSp>
        <p:nvCxnSpPr>
          <p:cNvPr id="5" name="Straight Connector 4">
            <a:extLst>
              <a:ext uri="{FF2B5EF4-FFF2-40B4-BE49-F238E27FC236}">
                <a16:creationId xmlns:a16="http://schemas.microsoft.com/office/drawing/2014/main" id="{895D8DBA-DE43-450E-879E-F7ECC5C8E36B}"/>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a:extLst>
              <a:ext uri="{FF2B5EF4-FFF2-40B4-BE49-F238E27FC236}">
                <a16:creationId xmlns:a16="http://schemas.microsoft.com/office/drawing/2014/main" id="{B991B066-D52D-417D-A228-9114230C3EE4}"/>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Space is omnipresent. Is it omnipotent too? If it is a systematic unfolding, then isn’t the co-existence the doer also?</a:t>
            </a:r>
          </a:p>
        </p:txBody>
      </p:sp>
      <p:sp>
        <p:nvSpPr>
          <p:cNvPr id="43011" name="Content Placeholder 2">
            <a:extLst>
              <a:ext uri="{FF2B5EF4-FFF2-40B4-BE49-F238E27FC236}">
                <a16:creationId xmlns:a16="http://schemas.microsoft.com/office/drawing/2014/main" id="{36DD387A-E751-4E65-94FD-F0F2580BD73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…when we say doer, it involves taking a decision which is an activity of consciousness unit, which of course is an unit borne out of this process of unfolding of co-existence. So, the consciousness unit which is taking the decision is the doer.</a:t>
            </a:r>
            <a:endParaRPr lang="en-IN" altLang="en-US"/>
          </a:p>
        </p:txBody>
      </p:sp>
      <p:sp>
        <p:nvSpPr>
          <p:cNvPr id="43012" name="Title 3">
            <a:extLst>
              <a:ext uri="{FF2B5EF4-FFF2-40B4-BE49-F238E27FC236}">
                <a16:creationId xmlns:a16="http://schemas.microsoft.com/office/drawing/2014/main" id="{F353C694-AA5D-4F35-AD92-0EEDFB92E9A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Space					Response</a:t>
            </a:r>
            <a:endParaRPr lang="en-IN" altLang="en-US"/>
          </a:p>
        </p:txBody>
      </p:sp>
      <p:cxnSp>
        <p:nvCxnSpPr>
          <p:cNvPr id="5" name="Straight Connector 4">
            <a:extLst>
              <a:ext uri="{FF2B5EF4-FFF2-40B4-BE49-F238E27FC236}">
                <a16:creationId xmlns:a16="http://schemas.microsoft.com/office/drawing/2014/main" id="{5FA3EAA3-E31D-4A55-8DE4-A0462A9F8563}"/>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a:extLst>
              <a:ext uri="{FF2B5EF4-FFF2-40B4-BE49-F238E27FC236}">
                <a16:creationId xmlns:a16="http://schemas.microsoft.com/office/drawing/2014/main" id="{834947F6-865F-452B-B65F-CE2EC5E0180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All units are supposed to be activity. If you look at a stone there is nothing going on in it, then how is a stone activity? Also how is it active, because it is not moving or anything?</a:t>
            </a:r>
          </a:p>
        </p:txBody>
      </p:sp>
      <p:sp>
        <p:nvSpPr>
          <p:cNvPr id="40963" name="Content Placeholder 2">
            <a:extLst>
              <a:ext uri="{FF2B5EF4-FFF2-40B4-BE49-F238E27FC236}">
                <a16:creationId xmlns:a16="http://schemas.microsoft.com/office/drawing/2014/main" id="{20EC2DC1-BDF9-443B-B51B-9B8AD4798776}"/>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defRPr/>
            </a:pPr>
            <a:r>
              <a:rPr lang="en-US" altLang="en-US" dirty="0"/>
              <a:t>All unit are activity, activity is going on in every unit. However, it may be gross or subtle. Depending upon our capacity to see, we are able to observe these activities (as discussed before). If we seeing at the lower level of activities of the self, then we can only see the gross activities, but, as we start seeing from higher and higher activities of the self, we can see subtler and subtler activities taking place in nature. At the level of understanding, we can see the subtlest activity, and at the level of </a:t>
            </a:r>
            <a:r>
              <a:rPr lang="en-US" altLang="en-US" dirty="0" err="1"/>
              <a:t>realisation</a:t>
            </a:r>
            <a:r>
              <a:rPr lang="en-US" altLang="en-US" dirty="0"/>
              <a:t>, we can even see the space which is no activity.</a:t>
            </a:r>
          </a:p>
          <a:p>
            <a:pPr marL="0" indent="0">
              <a:buFont typeface="Arial" panose="020B0604020202020204" pitchFamily="34" charset="0"/>
              <a:buNone/>
              <a:defRPr/>
            </a:pPr>
            <a:r>
              <a:rPr lang="en-US" altLang="en-US" dirty="0"/>
              <a:t>Now, when we look at the stone through lowest level of activity that tasting through sight, we do not see gross activity and therefore we conclude that there is no activity. </a:t>
            </a:r>
            <a:endParaRPr lang="en-IN" altLang="en-US" dirty="0"/>
          </a:p>
        </p:txBody>
      </p:sp>
      <p:sp>
        <p:nvSpPr>
          <p:cNvPr id="44036" name="Title 3">
            <a:extLst>
              <a:ext uri="{FF2B5EF4-FFF2-40B4-BE49-F238E27FC236}">
                <a16:creationId xmlns:a16="http://schemas.microsoft.com/office/drawing/2014/main" id="{8C7D5915-E1CA-4FE6-819F-129C73F273C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Submergence				Response</a:t>
            </a:r>
            <a:endParaRPr lang="en-IN" altLang="en-US"/>
          </a:p>
        </p:txBody>
      </p:sp>
      <p:cxnSp>
        <p:nvCxnSpPr>
          <p:cNvPr id="5" name="Straight Connector 4">
            <a:extLst>
              <a:ext uri="{FF2B5EF4-FFF2-40B4-BE49-F238E27FC236}">
                <a16:creationId xmlns:a16="http://schemas.microsoft.com/office/drawing/2014/main" id="{C85F0DC6-C72C-4505-85FF-8803882B9ECD}"/>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a:extLst>
              <a:ext uri="{FF2B5EF4-FFF2-40B4-BE49-F238E27FC236}">
                <a16:creationId xmlns:a16="http://schemas.microsoft.com/office/drawing/2014/main" id="{BA715A1B-C019-4197-B47F-ED680AE1CE8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All units are supposed to be activity. If you look at a stone there is nothing going on in it, then how is a stone activity? Also how is it active, because it is not moving or anything?</a:t>
            </a:r>
          </a:p>
          <a:p>
            <a:endParaRPr lang="en-US" altLang="en-US"/>
          </a:p>
          <a:p>
            <a:endParaRPr lang="en-US" altLang="en-US"/>
          </a:p>
          <a:p>
            <a:r>
              <a:rPr lang="en-US" altLang="en-US"/>
              <a:t>How can we say that unit is self-organized by virtue of co-existence?</a:t>
            </a:r>
          </a:p>
        </p:txBody>
      </p:sp>
      <p:sp>
        <p:nvSpPr>
          <p:cNvPr id="45059" name="Content Placeholder 2">
            <a:extLst>
              <a:ext uri="{FF2B5EF4-FFF2-40B4-BE49-F238E27FC236}">
                <a16:creationId xmlns:a16="http://schemas.microsoft.com/office/drawing/2014/main" id="{A4C4E6DF-64C8-454D-B0D0-45773493B0B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…However, if we start analysing it, we can see that this stone is made of molecular structures binding together which itself is activity, further, these molecular structures themselves are activities and so on. </a:t>
            </a:r>
          </a:p>
          <a:p>
            <a:endParaRPr lang="en-US" altLang="en-US"/>
          </a:p>
          <a:p>
            <a:r>
              <a:rPr lang="en-IN" altLang="en-US"/>
              <a:t>Let us look at earth, the earth is in space. It is self-organised in space, </a:t>
            </a:r>
            <a:r>
              <a:rPr lang="en-US" altLang="en-US"/>
              <a:t>by the very design of co-existence, of units submerged in space</a:t>
            </a:r>
            <a:r>
              <a:rPr lang="en-IN" altLang="en-US"/>
              <a:t>. Is some one organising it? Similarly, look at an atom, the atom is in space, it is self-organised in space and it is recognising its relationship with other atoms and forming molecules. Now, are these atoms self-organised in space or someone is organising them?</a:t>
            </a:r>
          </a:p>
        </p:txBody>
      </p:sp>
      <p:sp>
        <p:nvSpPr>
          <p:cNvPr id="45060" name="Title 3">
            <a:extLst>
              <a:ext uri="{FF2B5EF4-FFF2-40B4-BE49-F238E27FC236}">
                <a16:creationId xmlns:a16="http://schemas.microsoft.com/office/drawing/2014/main" id="{2AE33C13-53B2-4D5B-BCA9-6E0DC7E6AF0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Submergence				Response</a:t>
            </a:r>
            <a:endParaRPr lang="en-IN" altLang="en-US"/>
          </a:p>
        </p:txBody>
      </p:sp>
      <p:cxnSp>
        <p:nvCxnSpPr>
          <p:cNvPr id="5" name="Straight Connector 4">
            <a:extLst>
              <a:ext uri="{FF2B5EF4-FFF2-40B4-BE49-F238E27FC236}">
                <a16:creationId xmlns:a16="http://schemas.microsoft.com/office/drawing/2014/main" id="{B031A667-BE9D-416F-B565-C748312F4621}"/>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a:extLst>
              <a:ext uri="{FF2B5EF4-FFF2-40B4-BE49-F238E27FC236}">
                <a16:creationId xmlns:a16="http://schemas.microsoft.com/office/drawing/2014/main" id="{58E7EABA-9B31-4C10-AD8B-D6A78DAB8F0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are units recognizing if they do not have a Self?</a:t>
            </a:r>
          </a:p>
        </p:txBody>
      </p:sp>
      <p:sp>
        <p:nvSpPr>
          <p:cNvPr id="46083" name="Content Placeholder 2">
            <a:extLst>
              <a:ext uri="{FF2B5EF4-FFF2-40B4-BE49-F238E27FC236}">
                <a16:creationId xmlns:a16="http://schemas.microsoft.com/office/drawing/2014/main" id="{ED5E3CE8-1FA2-4CCD-B3B6-D2C3BFD05A64}"/>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As we have studied, while discussing about human being, that material units have activity of recognizing  and fulfilling while consciousness units have activity of knowing and assuming over and above recognizing  and fulfilling. So, as far as recognizing  and fulfilling is concerned, it is there I every unit, whether material or consciousness; only for knowing and assuming, we need to have a self, the consciousness unit.</a:t>
            </a:r>
            <a:endParaRPr lang="en-IN" altLang="en-US"/>
          </a:p>
        </p:txBody>
      </p:sp>
      <p:sp>
        <p:nvSpPr>
          <p:cNvPr id="46084" name="Title 3">
            <a:extLst>
              <a:ext uri="{FF2B5EF4-FFF2-40B4-BE49-F238E27FC236}">
                <a16:creationId xmlns:a16="http://schemas.microsoft.com/office/drawing/2014/main" id="{437D7B16-4483-42D0-BD91-0995F62DC6E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Submergence				Response</a:t>
            </a:r>
            <a:endParaRPr lang="en-IN" altLang="en-US"/>
          </a:p>
        </p:txBody>
      </p:sp>
      <p:cxnSp>
        <p:nvCxnSpPr>
          <p:cNvPr id="5" name="Straight Connector 4">
            <a:extLst>
              <a:ext uri="{FF2B5EF4-FFF2-40B4-BE49-F238E27FC236}">
                <a16:creationId xmlns:a16="http://schemas.microsoft.com/office/drawing/2014/main" id="{FE7EBEF2-24DB-4A97-87FA-FBAC71554C67}"/>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a:extLst>
              <a:ext uri="{FF2B5EF4-FFF2-40B4-BE49-F238E27FC236}">
                <a16:creationId xmlns:a16="http://schemas.microsoft.com/office/drawing/2014/main" id="{5B4C7971-1BB2-4BD1-940E-76D7BC70FD9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No activity</a:t>
            </a:r>
          </a:p>
          <a:p>
            <a:pPr marL="0" indent="0">
              <a:buFont typeface="Arial" panose="020B0604020202020204" pitchFamily="34" charset="0"/>
              <a:buNone/>
            </a:pPr>
            <a:r>
              <a:rPr lang="en-IN" altLang="en-US"/>
              <a:t>Space</a:t>
            </a:r>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Energy is available to all (units)</a:t>
            </a:r>
          </a:p>
          <a:p>
            <a:pPr marL="0" indent="0">
              <a:buFont typeface="Arial" panose="020B0604020202020204" pitchFamily="34" charset="0"/>
              <a:buNone/>
            </a:pPr>
            <a:r>
              <a:rPr lang="en-IN" altLang="en-US"/>
              <a:t>All units are interrelated in space</a:t>
            </a:r>
          </a:p>
          <a:p>
            <a:pPr marL="0" indent="0">
              <a:buFont typeface="Arial" panose="020B0604020202020204" pitchFamily="34" charset="0"/>
              <a:buNone/>
            </a:pPr>
            <a:endParaRPr lang="en-IN" altLang="en-US"/>
          </a:p>
        </p:txBody>
      </p:sp>
      <p:sp>
        <p:nvSpPr>
          <p:cNvPr id="47107" name="Content Placeholder 2">
            <a:extLst>
              <a:ext uri="{FF2B5EF4-FFF2-40B4-BE49-F238E27FC236}">
                <a16:creationId xmlns:a16="http://schemas.microsoft.com/office/drawing/2014/main" id="{382DF56A-019B-4EBF-97DE-5AAF3D3F519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Activity</a:t>
            </a:r>
          </a:p>
          <a:p>
            <a:pPr marL="0" indent="0">
              <a:buFont typeface="Arial" panose="020B0604020202020204" pitchFamily="34" charset="0"/>
              <a:buNone/>
            </a:pPr>
            <a:r>
              <a:rPr lang="en-IN" altLang="en-US"/>
              <a:t>Unit</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Material Unit		Conscious Unit</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Interplay, exchange of energy</a:t>
            </a:r>
          </a:p>
          <a:p>
            <a:pPr marL="0" indent="0">
              <a:buFont typeface="Arial" panose="020B0604020202020204" pitchFamily="34" charset="0"/>
              <a:buNone/>
            </a:pPr>
            <a:r>
              <a:rPr lang="en-IN" altLang="en-US"/>
              <a:t>Recognises, fulfils relationship</a:t>
            </a:r>
          </a:p>
          <a:p>
            <a:pPr marL="0" indent="0">
              <a:buFont typeface="Arial" panose="020B0604020202020204" pitchFamily="34" charset="0"/>
              <a:buNone/>
            </a:pPr>
            <a:r>
              <a:rPr lang="en-IN" altLang="en-US"/>
              <a:t>			Knowing, assuming</a:t>
            </a:r>
          </a:p>
          <a:p>
            <a:pPr marL="0" indent="0">
              <a:buFont typeface="Arial" panose="020B0604020202020204" pitchFamily="34" charset="0"/>
              <a:buNone/>
            </a:pPr>
            <a:r>
              <a:rPr lang="en-IN" altLang="en-US"/>
              <a:t>			recognising, fulfilling</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Min: primordial activity… </a:t>
            </a:r>
          </a:p>
          <a:p>
            <a:pPr marL="0" indent="0">
              <a:buFont typeface="Arial" panose="020B0604020202020204" pitchFamily="34" charset="0"/>
              <a:buNone/>
            </a:pPr>
            <a:r>
              <a:rPr lang="en-IN" altLang="en-US"/>
              <a:t>combining to form more and more complex activities (grosser)</a:t>
            </a:r>
          </a:p>
        </p:txBody>
      </p:sp>
      <p:sp>
        <p:nvSpPr>
          <p:cNvPr id="47108" name="Title 3">
            <a:extLst>
              <a:ext uri="{FF2B5EF4-FFF2-40B4-BE49-F238E27FC236}">
                <a16:creationId xmlns:a16="http://schemas.microsoft.com/office/drawing/2014/main" id="{5B70882B-1D56-448F-BE4A-1DA9E3A0232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Energy in Equilibrium (balance)			Energy in non-equilibrium (relative)</a:t>
            </a:r>
          </a:p>
        </p:txBody>
      </p:sp>
      <p:cxnSp>
        <p:nvCxnSpPr>
          <p:cNvPr id="6" name="Straight Connector 5">
            <a:extLst>
              <a:ext uri="{FF2B5EF4-FFF2-40B4-BE49-F238E27FC236}">
                <a16:creationId xmlns:a16="http://schemas.microsoft.com/office/drawing/2014/main" id="{B220E7A2-2E98-418B-BD47-B6D8DF66ED38}"/>
              </a:ext>
            </a:extLst>
          </p:cNvPr>
          <p:cNvCxnSpPr/>
          <p:nvPr/>
        </p:nvCxnSpPr>
        <p:spPr>
          <a:xfrm>
            <a:off x="6553200" y="1447800"/>
            <a:ext cx="0" cy="3810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76DE9A4-5240-43AC-8EAA-BA052DECD548}"/>
              </a:ext>
            </a:extLst>
          </p:cNvPr>
          <p:cNvCxnSpPr>
            <a:cxnSpLocks/>
          </p:cNvCxnSpPr>
          <p:nvPr/>
        </p:nvCxnSpPr>
        <p:spPr>
          <a:xfrm>
            <a:off x="6553200" y="1447800"/>
            <a:ext cx="2590800" cy="381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a:extLst>
              <a:ext uri="{FF2B5EF4-FFF2-40B4-BE49-F238E27FC236}">
                <a16:creationId xmlns:a16="http://schemas.microsoft.com/office/drawing/2014/main" id="{79BC19C4-543A-49B5-9DC4-846E6372270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Earth gets energy from the Sun. So, how is it self-energized?</a:t>
            </a:r>
          </a:p>
        </p:txBody>
      </p:sp>
      <p:sp>
        <p:nvSpPr>
          <p:cNvPr id="48131" name="Content Placeholder 2">
            <a:extLst>
              <a:ext uri="{FF2B5EF4-FFF2-40B4-BE49-F238E27FC236}">
                <a16:creationId xmlns:a16="http://schemas.microsoft.com/office/drawing/2014/main" id="{F37773F0-DA52-427F-B3EC-4FF89254A231}"/>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Earth is revolving around its axis, is it because of the sun? further, earth is revolving around sun, is it because of the sun? what we are proposing is that the earth is energized in space, so there are certain activities going on in the earth, similarly, the sun is energized in space, so there are certain activities going on in the sun, and with that there is some recognition and fulfillment in relationship between the two because of which, there are certain activities taking place. So, each one of them have to be understood separately and then together.</a:t>
            </a:r>
          </a:p>
          <a:p>
            <a:pPr>
              <a:buFont typeface="Arial" panose="020B0604020202020204" pitchFamily="34" charset="0"/>
              <a:buNone/>
            </a:pPr>
            <a:r>
              <a:rPr lang="en-IN" altLang="en-US"/>
              <a:t>Let us now ask- where is the sun getting energy from? From fission reaction, then where is hydrogen atom getting energy from? Ultimately, we have to say that hydrogen atom is energised in space.</a:t>
            </a:r>
          </a:p>
          <a:p>
            <a:endParaRPr lang="en-IN" altLang="en-US"/>
          </a:p>
        </p:txBody>
      </p:sp>
      <p:sp>
        <p:nvSpPr>
          <p:cNvPr id="48132" name="Title 3">
            <a:extLst>
              <a:ext uri="{FF2B5EF4-FFF2-40B4-BE49-F238E27FC236}">
                <a16:creationId xmlns:a16="http://schemas.microsoft.com/office/drawing/2014/main" id="{07B57261-6999-4DB2-B339-B17B1DB6578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Energy					Response</a:t>
            </a:r>
            <a:endParaRPr lang="en-IN" altLang="en-US"/>
          </a:p>
        </p:txBody>
      </p:sp>
      <p:cxnSp>
        <p:nvCxnSpPr>
          <p:cNvPr id="5" name="Straight Connector 4">
            <a:extLst>
              <a:ext uri="{FF2B5EF4-FFF2-40B4-BE49-F238E27FC236}">
                <a16:creationId xmlns:a16="http://schemas.microsoft.com/office/drawing/2014/main" id="{DBCDFD6C-2371-40C6-B3FD-9AA960513F34}"/>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a:extLst>
              <a:ext uri="{FF2B5EF4-FFF2-40B4-BE49-F238E27FC236}">
                <a16:creationId xmlns:a16="http://schemas.microsoft.com/office/drawing/2014/main" id="{F30BA226-213F-4F6D-8B66-0D1FB576CC0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entropy of the universe is continuously increasing (second law of thermodynamics). That means it is leading to more and more disorderly state or chaos. How come we are saying existence is co-existence, is in harmony?</a:t>
            </a:r>
          </a:p>
          <a:p>
            <a:endParaRPr lang="en-US" altLang="en-US"/>
          </a:p>
        </p:txBody>
      </p:sp>
      <p:sp>
        <p:nvSpPr>
          <p:cNvPr id="49155" name="Content Placeholder 2">
            <a:extLst>
              <a:ext uri="{FF2B5EF4-FFF2-40B4-BE49-F238E27FC236}">
                <a16:creationId xmlns:a16="http://schemas.microsoft.com/office/drawing/2014/main" id="{4E2D7B14-D621-475F-97AB-AB02935DD2B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We need to reflect over this statement- “</a:t>
            </a:r>
            <a:r>
              <a:rPr lang="en-US" altLang="en-US"/>
              <a:t>entropy of the universe is continuously increasing“</a:t>
            </a:r>
            <a:r>
              <a:rPr lang="en-IN" altLang="en-US"/>
              <a:t>. Does this apply to units belonging to all four orders or only to units belonging to physical order. For example, when a plant is assimilating food from soil and digesting it to make a part of it, is it getting more orderly or chaotic? Digested food becoming a part of the whole plant is certainly getting more organised, more in harmony with the plant then before; so, overall whether the orderliness, harmony is increasing or decreasing, this we have look deeper and try to understand. Now, when it comes to human being, what is naturally acceptable to us- harmony or disharmony, order or chaos? While going through the</a:t>
            </a:r>
          </a:p>
        </p:txBody>
      </p:sp>
      <p:sp>
        <p:nvSpPr>
          <p:cNvPr id="49156" name="Title 3">
            <a:extLst>
              <a:ext uri="{FF2B5EF4-FFF2-40B4-BE49-F238E27FC236}">
                <a16:creationId xmlns:a16="http://schemas.microsoft.com/office/drawing/2014/main" id="{F3E43257-79DE-4692-BB15-6FF57C2DF74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Energy					Response</a:t>
            </a:r>
            <a:endParaRPr lang="en-IN" altLang="en-US"/>
          </a:p>
        </p:txBody>
      </p:sp>
      <p:cxnSp>
        <p:nvCxnSpPr>
          <p:cNvPr id="5" name="Straight Connector 4">
            <a:extLst>
              <a:ext uri="{FF2B5EF4-FFF2-40B4-BE49-F238E27FC236}">
                <a16:creationId xmlns:a16="http://schemas.microsoft.com/office/drawing/2014/main" id="{E1CCCCE6-C7FE-473B-986F-93A3351B48B8}"/>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F7A87F9-F2A2-4FF3-8F0F-FA373DF3522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Existence </a:t>
            </a:r>
            <a:r>
              <a:rPr lang="en-US" altLang="en-US" sz="2800">
                <a:latin typeface="Kruti Dev 010" pitchFamily="2" charset="0"/>
              </a:rPr>
              <a:t>vfLrRo esa O;oLFkk</a:t>
            </a:r>
            <a:endParaRPr lang="en-GB" altLang="en-US" sz="2800"/>
          </a:p>
        </p:txBody>
      </p:sp>
      <p:sp>
        <p:nvSpPr>
          <p:cNvPr id="3" name="Text Placeholder 2">
            <a:extLst>
              <a:ext uri="{FF2B5EF4-FFF2-40B4-BE49-F238E27FC236}">
                <a16:creationId xmlns:a16="http://schemas.microsoft.com/office/drawing/2014/main" id="{ACD6C12F-F8A6-4456-9E23-2698E8FCD1B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sz="2800">
                <a:solidFill>
                  <a:srgbClr val="1E00AA"/>
                </a:solidFill>
                <a:latin typeface="Kruti Dev 010" pitchFamily="2" charset="0"/>
              </a:rPr>
              <a:t>vfLrRo   ¾ 	vfLr  </a:t>
            </a:r>
            <a:r>
              <a:rPr altLang="en-US" sz="2400">
                <a:solidFill>
                  <a:srgbClr val="1E00AA"/>
                </a:solidFill>
              </a:rPr>
              <a:t>+</a:t>
            </a:r>
            <a:r>
              <a:rPr altLang="en-US" sz="2800">
                <a:solidFill>
                  <a:srgbClr val="1E00AA"/>
                </a:solidFill>
              </a:rPr>
              <a:t> </a:t>
            </a:r>
            <a:r>
              <a:rPr altLang="en-US" sz="2800">
                <a:solidFill>
                  <a:srgbClr val="1E00AA"/>
                </a:solidFill>
                <a:latin typeface="Kruti Dev 010" pitchFamily="2" charset="0"/>
              </a:rPr>
              <a:t>+  	Ro</a:t>
            </a:r>
            <a:endParaRPr lang="en-GB" altLang="en-US" sz="2800">
              <a:solidFill>
                <a:srgbClr val="1E00AA"/>
              </a:solidFill>
              <a:latin typeface="Kruti Dev 010" pitchFamily="2" charset="0"/>
            </a:endParaRPr>
          </a:p>
          <a:p>
            <a:pPr>
              <a:buFont typeface="Symbol" pitchFamily="18" charset="2"/>
              <a:buNone/>
            </a:pPr>
            <a:r>
              <a:rPr altLang="en-US">
                <a:solidFill>
                  <a:srgbClr val="1E00AA"/>
                </a:solidFill>
              </a:rPr>
              <a:t>			↓		↓</a:t>
            </a:r>
            <a:endParaRPr lang="en-GB" altLang="en-US">
              <a:solidFill>
                <a:srgbClr val="1E00AA"/>
              </a:solidFill>
            </a:endParaRPr>
          </a:p>
          <a:p>
            <a:pPr>
              <a:buFont typeface="Symbol" pitchFamily="18" charset="2"/>
              <a:buNone/>
            </a:pPr>
            <a:r>
              <a:rPr altLang="en-US" sz="2800">
                <a:solidFill>
                  <a:srgbClr val="1E00AA"/>
                </a:solidFill>
                <a:latin typeface="Kruti Dev 010" pitchFamily="2" charset="0"/>
              </a:rPr>
              <a:t>			gS@gksuk	O;oLFkk</a:t>
            </a:r>
            <a:endParaRPr lang="en-GB" altLang="en-US" sz="2800">
              <a:solidFill>
                <a:srgbClr val="1E00AA"/>
              </a:solidFill>
              <a:latin typeface="Kruti Dev 010" pitchFamily="2" charset="0"/>
            </a:endParaRPr>
          </a:p>
          <a:p>
            <a:pPr>
              <a:buFont typeface="Symbol" pitchFamily="18" charset="2"/>
              <a:buNone/>
            </a:pPr>
            <a:endParaRPr altLang="en-US"/>
          </a:p>
          <a:p>
            <a:pPr>
              <a:buFont typeface="Symbol" pitchFamily="18" charset="2"/>
              <a:buNone/>
            </a:pPr>
            <a:r>
              <a:rPr altLang="en-US"/>
              <a:t>Existence = 	Exist   + 	Essence</a:t>
            </a:r>
          </a:p>
          <a:p>
            <a:pPr>
              <a:buFont typeface="Symbol" pitchFamily="18" charset="2"/>
              <a:buNone/>
            </a:pPr>
            <a:r>
              <a:rPr altLang="en-US"/>
              <a:t>Whatever 	↓		↓</a:t>
            </a:r>
            <a:endParaRPr lang="en-GB" altLang="en-US"/>
          </a:p>
          <a:p>
            <a:pPr>
              <a:buFont typeface="Symbol" pitchFamily="18" charset="2"/>
              <a:buNone/>
            </a:pPr>
            <a:r>
              <a:rPr altLang="en-US"/>
              <a:t>Exists	  	is/to be	   	harmony (mutual fulfillment)</a:t>
            </a:r>
          </a:p>
          <a:p>
            <a:pPr>
              <a:buFont typeface="Symbol" pitchFamily="18" charset="2"/>
              <a:buNone/>
            </a:pPr>
            <a:endParaRPr lang="en-GB" altLang="en-US"/>
          </a:p>
          <a:p>
            <a:pPr>
              <a:buFont typeface="Symbol" pitchFamily="18" charset="2"/>
              <a:buNone/>
            </a:pPr>
            <a:r>
              <a:rPr altLang="en-US" sz="2800">
                <a:solidFill>
                  <a:srgbClr val="1E00AA"/>
                </a:solidFill>
                <a:latin typeface="Kruti Dev 010" pitchFamily="2" charset="0"/>
              </a:rPr>
              <a:t>vfLrRo </a:t>
            </a:r>
            <a:r>
              <a:rPr altLang="en-US" sz="2400">
                <a:solidFill>
                  <a:srgbClr val="1E00AA"/>
                </a:solidFill>
                <a:latin typeface="Kruti Dev 010" pitchFamily="2" charset="0"/>
              </a:rPr>
              <a:t>  </a:t>
            </a:r>
            <a:r>
              <a:rPr altLang="en-US" sz="1600">
                <a:solidFill>
                  <a:srgbClr val="1E00AA"/>
                </a:solidFill>
                <a:latin typeface="Kruti Dev 010" pitchFamily="2" charset="0"/>
              </a:rPr>
              <a:t> </a:t>
            </a:r>
            <a:r>
              <a:rPr altLang="en-US" sz="1100">
                <a:solidFill>
                  <a:srgbClr val="1E00AA"/>
                </a:solidFill>
                <a:latin typeface="Kruti Dev 010" pitchFamily="2" charset="0"/>
              </a:rPr>
              <a:t> </a:t>
            </a:r>
            <a:r>
              <a:rPr altLang="en-US" sz="2000">
                <a:solidFill>
                  <a:srgbClr val="1E00AA"/>
                </a:solidFill>
                <a:latin typeface="Kruti Dev 010" pitchFamily="2" charset="0"/>
              </a:rPr>
              <a:t>¾</a:t>
            </a:r>
            <a:r>
              <a:rPr altLang="en-US" sz="2400">
                <a:solidFill>
                  <a:srgbClr val="1E00AA"/>
                </a:solidFill>
                <a:latin typeface="Kruti Dev 010" pitchFamily="2" charset="0"/>
              </a:rPr>
              <a:t> 	</a:t>
            </a:r>
            <a:r>
              <a:rPr altLang="en-US" sz="2800">
                <a:solidFill>
                  <a:srgbClr val="1E00AA"/>
                </a:solidFill>
                <a:latin typeface="Kruti Dev 010" pitchFamily="2" charset="0"/>
              </a:rPr>
              <a:t>lg&amp;vfLrRo</a:t>
            </a:r>
            <a:r>
              <a:rPr altLang="en-US" sz="2400">
                <a:solidFill>
                  <a:srgbClr val="1E00AA"/>
                </a:solidFill>
                <a:latin typeface="Kruti Dev 010" pitchFamily="2" charset="0"/>
              </a:rPr>
              <a:t>    </a:t>
            </a:r>
            <a:r>
              <a:rPr altLang="en-US" sz="2000">
                <a:solidFill>
                  <a:srgbClr val="1E00AA"/>
                </a:solidFill>
                <a:latin typeface="Kruti Dev 010" pitchFamily="2" charset="0"/>
              </a:rPr>
              <a:t>¾</a:t>
            </a:r>
            <a:r>
              <a:rPr altLang="en-US" sz="2400">
                <a:solidFill>
                  <a:srgbClr val="1E00AA"/>
                </a:solidFill>
                <a:latin typeface="Kruti Dev 010" pitchFamily="2" charset="0"/>
              </a:rPr>
              <a:t> </a:t>
            </a:r>
            <a:r>
              <a:rPr altLang="en-US" sz="2800">
                <a:solidFill>
                  <a:srgbClr val="1E00AA"/>
                </a:solidFill>
                <a:latin typeface="Kruti Dev 010" pitchFamily="2" charset="0"/>
              </a:rPr>
              <a:t>“kwU;</a:t>
            </a:r>
            <a:r>
              <a:rPr altLang="en-US" sz="2400">
                <a:solidFill>
                  <a:srgbClr val="1E00AA"/>
                </a:solidFill>
                <a:latin typeface="Kruti Dev 010" pitchFamily="2" charset="0"/>
              </a:rPr>
              <a:t> </a:t>
            </a:r>
            <a:r>
              <a:rPr altLang="en-US" sz="2800">
                <a:solidFill>
                  <a:srgbClr val="1E00AA"/>
                </a:solidFill>
                <a:latin typeface="Kruti Dev 010" pitchFamily="2" charset="0"/>
              </a:rPr>
              <a:t>esa lai`Dr bdkb;ka	</a:t>
            </a:r>
            <a:endParaRPr lang="en-GB" altLang="en-US" sz="2400">
              <a:solidFill>
                <a:srgbClr val="1E00AA"/>
              </a:solidFill>
              <a:latin typeface="Kruti Dev 010" pitchFamily="2" charset="0"/>
            </a:endParaRPr>
          </a:p>
          <a:p>
            <a:pPr>
              <a:buFont typeface="Symbol" pitchFamily="18" charset="2"/>
              <a:buNone/>
            </a:pPr>
            <a:r>
              <a:rPr altLang="en-US"/>
              <a:t>Existence</a:t>
            </a:r>
            <a:r>
              <a:rPr altLang="en-US" sz="2000"/>
              <a:t> </a:t>
            </a:r>
            <a:r>
              <a:rPr altLang="en-US"/>
              <a:t>= 	Co- Existence =  Units submerged in Space</a:t>
            </a:r>
            <a:endParaRPr lang="en-GB" altLang="en-US"/>
          </a:p>
        </p:txBody>
      </p:sp>
      <p:sp>
        <p:nvSpPr>
          <p:cNvPr id="4" name="Rectangle 3">
            <a:extLst>
              <a:ext uri="{FF2B5EF4-FFF2-40B4-BE49-F238E27FC236}">
                <a16:creationId xmlns:a16="http://schemas.microsoft.com/office/drawing/2014/main" id="{721F8376-C16D-423A-ACFC-850129D7A462}"/>
              </a:ext>
            </a:extLst>
          </p:cNvPr>
          <p:cNvSpPr/>
          <p:nvPr/>
        </p:nvSpPr>
        <p:spPr>
          <a:xfrm>
            <a:off x="1782763" y="4094163"/>
            <a:ext cx="1905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5E72B28A-19D4-430B-882A-19C3D426134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entropy of the universe is continuously increasing (second law of thermodynamics). That means it is leading to more and more disorderly state or chaos. How come we are saying existence is co-existence, is in harmony?     		…continued</a:t>
            </a:r>
          </a:p>
          <a:p>
            <a:endParaRPr lang="en-US" altLang="en-US"/>
          </a:p>
        </p:txBody>
      </p:sp>
      <p:sp>
        <p:nvSpPr>
          <p:cNvPr id="50179" name="Content Placeholder 2">
            <a:extLst>
              <a:ext uri="{FF2B5EF4-FFF2-40B4-BE49-F238E27FC236}">
                <a16:creationId xmlns:a16="http://schemas.microsoft.com/office/drawing/2014/main" id="{E87A7F4C-3C6E-4350-94E7-5156C5F85B6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 of understanding of harmony at all levels, we have seen that there is harmony at the level of first 3 orders, and human being has natural acceptance for being in harmony, and human being can also be in harmony by understanding the harmony in nature/ existence and living in harmony with it. So, the very design of nature/ existence is that of harmony, order and co-existence, not of disharmony, chaos and struggle. So, in the light of this, we have to relook at the the statement- </a:t>
            </a:r>
            <a:r>
              <a:rPr lang="en-US" altLang="en-US"/>
              <a:t>entropy of the universe is continuously increasing.</a:t>
            </a:r>
            <a:endParaRPr lang="en-IN" altLang="en-US"/>
          </a:p>
        </p:txBody>
      </p:sp>
      <p:sp>
        <p:nvSpPr>
          <p:cNvPr id="50180" name="Title 3">
            <a:extLst>
              <a:ext uri="{FF2B5EF4-FFF2-40B4-BE49-F238E27FC236}">
                <a16:creationId xmlns:a16="http://schemas.microsoft.com/office/drawing/2014/main" id="{FC3B84EA-8670-471B-90FD-0E6AA0EB6E9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Energy					Response</a:t>
            </a:r>
            <a:endParaRPr lang="en-IN" altLang="en-US"/>
          </a:p>
        </p:txBody>
      </p:sp>
      <p:cxnSp>
        <p:nvCxnSpPr>
          <p:cNvPr id="5" name="Straight Connector 4">
            <a:extLst>
              <a:ext uri="{FF2B5EF4-FFF2-40B4-BE49-F238E27FC236}">
                <a16:creationId xmlns:a16="http://schemas.microsoft.com/office/drawing/2014/main" id="{F5EE4AA1-EBE5-4258-9ED8-0977E9EB2332}"/>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a:extLst>
              <a:ext uri="{FF2B5EF4-FFF2-40B4-BE49-F238E27FC236}">
                <a16:creationId xmlns:a16="http://schemas.microsoft.com/office/drawing/2014/main" id="{C4A24A7C-077C-4535-BCE0-31A231AD2FFF}"/>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time?</a:t>
            </a:r>
          </a:p>
        </p:txBody>
      </p:sp>
      <p:sp>
        <p:nvSpPr>
          <p:cNvPr id="51203" name="Content Placeholder 2">
            <a:extLst>
              <a:ext uri="{FF2B5EF4-FFF2-40B4-BE49-F238E27FC236}">
                <a16:creationId xmlns:a16="http://schemas.microsoft.com/office/drawing/2014/main" id="{E9409275-FC6C-4399-B48E-92B3DB48A6C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Time has to defined in respect of two different types of realities- one which is not changing with time, another which is changing with time.  When we are talking with respect to reality which is not changing with time, then we can only say that it is </a:t>
            </a:r>
            <a:r>
              <a:rPr lang="en-IN" altLang="en-US" b="1"/>
              <a:t>ever present wrt to time</a:t>
            </a:r>
            <a:r>
              <a:rPr lang="en-IN" altLang="en-US"/>
              <a:t>. On the other hand, when we are talking with respect to reality which is changing with time, then we can talk about </a:t>
            </a:r>
            <a:r>
              <a:rPr lang="en-IN" altLang="en-US" b="1"/>
              <a:t>time wrt the change in that reality</a:t>
            </a:r>
            <a:r>
              <a:rPr lang="en-IN" altLang="en-US"/>
              <a:t>; for example, if the earth is revolving around the sun, we can define one revolution of earth around the sun as one unit of time- a year in this case, if a pendulum is oscillating, we can define one oscillation of pendulum as one unit of time- one second and so on .</a:t>
            </a:r>
          </a:p>
        </p:txBody>
      </p:sp>
      <p:sp>
        <p:nvSpPr>
          <p:cNvPr id="51204" name="Title 3">
            <a:extLst>
              <a:ext uri="{FF2B5EF4-FFF2-40B4-BE49-F238E27FC236}">
                <a16:creationId xmlns:a16="http://schemas.microsoft.com/office/drawing/2014/main" id="{7F25C353-5E60-41EE-8973-9AC86B78ABE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Time					Response</a:t>
            </a:r>
            <a:endParaRPr lang="en-IN" altLang="en-US"/>
          </a:p>
        </p:txBody>
      </p:sp>
      <p:cxnSp>
        <p:nvCxnSpPr>
          <p:cNvPr id="5" name="Straight Connector 4">
            <a:extLst>
              <a:ext uri="{FF2B5EF4-FFF2-40B4-BE49-F238E27FC236}">
                <a16:creationId xmlns:a16="http://schemas.microsoft.com/office/drawing/2014/main" id="{5DB07862-76AD-46D6-B54F-E823EB7CE176}"/>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a:extLst>
              <a:ext uri="{FF2B5EF4-FFF2-40B4-BE49-F238E27FC236}">
                <a16:creationId xmlns:a16="http://schemas.microsoft.com/office/drawing/2014/main" id="{9017250C-4613-4D07-9B7A-BA1C3E810B2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There is impermanence? How is space ever present?</a:t>
            </a:r>
          </a:p>
        </p:txBody>
      </p:sp>
      <p:sp>
        <p:nvSpPr>
          <p:cNvPr id="52227" name="Content Placeholder 2">
            <a:extLst>
              <a:ext uri="{FF2B5EF4-FFF2-40B4-BE49-F238E27FC236}">
                <a16:creationId xmlns:a16="http://schemas.microsoft.com/office/drawing/2014/main" id="{2D37A953-FA49-4026-A511-E417759A8751}"/>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There is impermanence in the units of material as its form itself is changing. When it comes to unit of consciousness, its form (structure)  is continuous in time. However, at the level of activities, there may still be some change. As far as activities of imagination is concerned, it may keep changing unless it is guided by the higher level of activities, particularly, the activity of realisation. So, There is permanence at the level of activity of realisation. Further, when it comes to space, it is no activity, therefore, there is no possibility of change anyway, hence, it is permanent in nature.  In fact, space is invariant over both time and space.</a:t>
            </a:r>
          </a:p>
        </p:txBody>
      </p:sp>
      <p:sp>
        <p:nvSpPr>
          <p:cNvPr id="52228" name="Title 3">
            <a:extLst>
              <a:ext uri="{FF2B5EF4-FFF2-40B4-BE49-F238E27FC236}">
                <a16:creationId xmlns:a16="http://schemas.microsoft.com/office/drawing/2014/main" id="{958BEEDE-A7B5-4395-A92C-2DB43DB6370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Time					Response</a:t>
            </a:r>
            <a:endParaRPr lang="en-IN" altLang="en-US"/>
          </a:p>
        </p:txBody>
      </p:sp>
      <p:cxnSp>
        <p:nvCxnSpPr>
          <p:cNvPr id="5" name="Straight Connector 4">
            <a:extLst>
              <a:ext uri="{FF2B5EF4-FFF2-40B4-BE49-F238E27FC236}">
                <a16:creationId xmlns:a16="http://schemas.microsoft.com/office/drawing/2014/main" id="{FD32FA59-3C70-4865-8A6D-21EE7ECAB897}"/>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AB0AF32-1666-4FFB-AB28-F961A3C292F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Temporary, Continuous and Ever-Present</a:t>
            </a:r>
          </a:p>
        </p:txBody>
      </p:sp>
      <p:sp>
        <p:nvSpPr>
          <p:cNvPr id="12291" name="Text Placeholder 2">
            <a:extLst>
              <a:ext uri="{FF2B5EF4-FFF2-40B4-BE49-F238E27FC236}">
                <a16:creationId xmlns:a16="http://schemas.microsoft.com/office/drawing/2014/main" id="{D59B15F0-9AB5-4E78-9457-27B01BBCA8AB}"/>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				       Existence </a:t>
            </a:r>
            <a:r>
              <a:rPr altLang="en-US" sz="2800" err="1">
                <a:solidFill>
                  <a:srgbClr val="1E00AA"/>
                </a:solidFill>
                <a:latin typeface="Kruti Dev 010" pitchFamily="2" charset="0"/>
              </a:rPr>
              <a:t>vfLrRo</a:t>
            </a:r>
            <a:r>
              <a:rPr altLang="en-US" sz="2800">
                <a:solidFill>
                  <a:srgbClr val="1E00AA"/>
                </a:solidFill>
                <a:latin typeface="Kruti Dev 010" pitchFamily="2" charset="0"/>
              </a:rPr>
              <a:t>	</a:t>
            </a:r>
            <a:endParaRPr altLang="en-US" sz="2800">
              <a:solidFill>
                <a:srgbClr val="1E00AA"/>
              </a:solidFill>
            </a:endParaRPr>
          </a:p>
          <a:p>
            <a:pPr algn="ctr">
              <a:buFont typeface="Symbol" pitchFamily="18" charset="2"/>
              <a:buNone/>
              <a:defRPr/>
            </a:pPr>
            <a:r>
              <a:rPr altLang="en-US"/>
              <a:t>				</a:t>
            </a:r>
            <a:r>
              <a:rPr altLang="en-US" sz="2400" b="1">
                <a:latin typeface="Kruti Dev 010" pitchFamily="2" charset="0"/>
              </a:rPr>
              <a:t> 			  </a:t>
            </a:r>
            <a:r>
              <a:rPr altLang="en-US" sz="2000"/>
              <a:t>Ever Present </a:t>
            </a:r>
            <a:r>
              <a:rPr altLang="en-US" sz="2800" err="1">
                <a:solidFill>
                  <a:srgbClr val="1E00AA"/>
                </a:solidFill>
                <a:latin typeface="Kruti Dev 010" pitchFamily="2" charset="0"/>
              </a:rPr>
              <a:t>fuR</a:t>
            </a:r>
            <a:r>
              <a:rPr altLang="en-US" sz="2800">
                <a:solidFill>
                  <a:srgbClr val="1E00AA"/>
                </a:solidFill>
                <a:latin typeface="Kruti Dev 010" pitchFamily="2" charset="0"/>
              </a:rPr>
              <a:t>; </a:t>
            </a:r>
            <a:r>
              <a:rPr altLang="en-US" sz="2800" err="1">
                <a:solidFill>
                  <a:srgbClr val="1E00AA"/>
                </a:solidFill>
                <a:latin typeface="Kruti Dev 010" pitchFamily="2" charset="0"/>
              </a:rPr>
              <a:t>orZeku</a:t>
            </a:r>
            <a:endParaRPr altLang="en-US">
              <a:solidFill>
                <a:srgbClr val="1E00AA"/>
              </a:solidFill>
            </a:endParaRPr>
          </a:p>
          <a:p>
            <a:pPr>
              <a:buFont typeface="Symbol" pitchFamily="18" charset="2"/>
              <a:buNone/>
              <a:defRPr/>
            </a:pPr>
            <a:r>
              <a:rPr altLang="en-US"/>
              <a:t>	</a:t>
            </a:r>
            <a:r>
              <a:rPr altLang="en-US" b="1"/>
              <a:t>Units	</a:t>
            </a:r>
            <a:r>
              <a:rPr altLang="en-US"/>
              <a:t>	Submerged in 		</a:t>
            </a:r>
            <a:r>
              <a:rPr altLang="en-US" b="1"/>
              <a:t>Space</a:t>
            </a:r>
          </a:p>
          <a:p>
            <a:pPr>
              <a:buFont typeface="Symbol" pitchFamily="18" charset="2"/>
              <a:buNone/>
              <a:defRPr/>
            </a:pPr>
            <a:r>
              <a:rPr altLang="en-US" sz="2800">
                <a:solidFill>
                  <a:srgbClr val="1E00AA"/>
                </a:solidFill>
                <a:latin typeface="Kruti Dev 010" pitchFamily="2" charset="0"/>
              </a:rPr>
              <a:t>  </a:t>
            </a:r>
            <a:r>
              <a:rPr altLang="en-US" sz="2800" err="1">
                <a:solidFill>
                  <a:srgbClr val="1E00AA"/>
                </a:solidFill>
                <a:latin typeface="Kruti Dev 010" pitchFamily="2" charset="0"/>
              </a:rPr>
              <a:t>bdkbZ;ka</a:t>
            </a:r>
            <a:r>
              <a:rPr altLang="en-US" sz="2800">
                <a:solidFill>
                  <a:srgbClr val="1E00AA"/>
                </a:solidFill>
                <a:latin typeface="Kruti Dev 010" pitchFamily="2" charset="0"/>
              </a:rPr>
              <a:t> </a:t>
            </a:r>
            <a:r>
              <a:rPr altLang="en-US" sz="2800">
                <a:solidFill>
                  <a:srgbClr val="1E00AA"/>
                </a:solidFill>
              </a:rPr>
              <a:t>		         </a:t>
            </a:r>
            <a:r>
              <a:rPr altLang="en-US" sz="2800" err="1">
                <a:solidFill>
                  <a:srgbClr val="1E00AA"/>
                </a:solidFill>
                <a:latin typeface="Kruti Dev 010" pitchFamily="2" charset="0"/>
              </a:rPr>
              <a:t>lai`Dr</a:t>
            </a:r>
            <a:r>
              <a:rPr altLang="en-US" sz="2800">
                <a:solidFill>
                  <a:srgbClr val="1E00AA"/>
                </a:solidFill>
                <a:latin typeface="Kruti Dev 010" pitchFamily="2" charset="0"/>
              </a:rPr>
              <a:t>		</a:t>
            </a:r>
            <a:r>
              <a:rPr altLang="en-US" sz="2800" err="1">
                <a:solidFill>
                  <a:srgbClr val="1E00AA"/>
                </a:solidFill>
                <a:latin typeface="Kruti Dev 010" pitchFamily="2" charset="0"/>
              </a:rPr>
              <a:t>O;kid</a:t>
            </a:r>
            <a:endParaRPr altLang="en-US" sz="2000">
              <a:solidFill>
                <a:srgbClr val="1E00AA"/>
              </a:solidFill>
              <a:latin typeface="Kruti Dev 010" pitchFamily="2" charset="0"/>
            </a:endParaRPr>
          </a:p>
          <a:p>
            <a:pPr>
              <a:buFont typeface="Symbol" pitchFamily="18" charset="2"/>
              <a:buNone/>
              <a:defRPr/>
            </a:pPr>
            <a:r>
              <a:rPr altLang="en-US"/>
              <a:t>	Limited in Size </a:t>
            </a:r>
            <a:r>
              <a:rPr altLang="en-US" sz="2800" err="1">
                <a:solidFill>
                  <a:srgbClr val="1E00AA"/>
                </a:solidFill>
                <a:latin typeface="Kruti Dev 010" pitchFamily="2" charset="0"/>
              </a:rPr>
              <a:t>lhfer</a:t>
            </a:r>
            <a:r>
              <a:rPr altLang="en-US" sz="2800">
                <a:solidFill>
                  <a:srgbClr val="1E00AA"/>
                </a:solidFill>
                <a:latin typeface="Kruti Dev 010" pitchFamily="2" charset="0"/>
              </a:rPr>
              <a:t> </a:t>
            </a:r>
            <a:r>
              <a:rPr altLang="en-US" sz="2800" err="1">
                <a:solidFill>
                  <a:srgbClr val="1E00AA"/>
                </a:solidFill>
                <a:latin typeface="Kruti Dev 010" pitchFamily="2" charset="0"/>
              </a:rPr>
              <a:t>vkdkj</a:t>
            </a:r>
            <a:r>
              <a:rPr altLang="en-US"/>
              <a:t> 		Unlimited </a:t>
            </a:r>
            <a:r>
              <a:rPr altLang="en-US" sz="2800" err="1">
                <a:solidFill>
                  <a:srgbClr val="1E00AA"/>
                </a:solidFill>
                <a:latin typeface="Kruti Dev 010" pitchFamily="2" charset="0"/>
              </a:rPr>
              <a:t>vlhe</a:t>
            </a:r>
            <a:r>
              <a:rPr altLang="en-US" sz="1800">
                <a:solidFill>
                  <a:srgbClr val="1E00AA"/>
                </a:solidFill>
                <a:latin typeface="Kruti Dev 010" pitchFamily="2" charset="0"/>
              </a:rPr>
              <a:t> </a:t>
            </a:r>
            <a:r>
              <a:rPr altLang="en-US" sz="1800"/>
              <a:t>All Pervading</a:t>
            </a:r>
          </a:p>
          <a:p>
            <a:pPr>
              <a:buFont typeface="Symbol" pitchFamily="18" charset="2"/>
              <a:buNone/>
              <a:defRPr/>
            </a:pPr>
            <a:r>
              <a:rPr altLang="en-US"/>
              <a:t>	Activity, Active </a:t>
            </a:r>
            <a:r>
              <a:rPr altLang="en-US" sz="2800" err="1">
                <a:solidFill>
                  <a:srgbClr val="1E00AA"/>
                </a:solidFill>
                <a:latin typeface="Kruti Dev 010" pitchFamily="2" charset="0"/>
              </a:rPr>
              <a:t>fØ;k</a:t>
            </a:r>
            <a:r>
              <a:rPr altLang="en-US" sz="2800">
                <a:solidFill>
                  <a:srgbClr val="1E00AA"/>
                </a:solidFill>
                <a:latin typeface="Kruti Dev 010" pitchFamily="2" charset="0"/>
              </a:rPr>
              <a:t>] </a:t>
            </a:r>
            <a:r>
              <a:rPr altLang="en-US" sz="2800" err="1">
                <a:solidFill>
                  <a:srgbClr val="1E00AA"/>
                </a:solidFill>
                <a:latin typeface="Kruti Dev 010" pitchFamily="2" charset="0"/>
              </a:rPr>
              <a:t>fØ;k'khy</a:t>
            </a:r>
            <a:r>
              <a:rPr altLang="en-US"/>
              <a:t>		No Activity </a:t>
            </a:r>
            <a:r>
              <a:rPr altLang="en-US" sz="2800" err="1">
                <a:solidFill>
                  <a:srgbClr val="1E00AA"/>
                </a:solidFill>
                <a:latin typeface="Kruti Dev 010" pitchFamily="2" charset="0"/>
              </a:rPr>
              <a:t>fØ;k”kwU</a:t>
            </a:r>
            <a:r>
              <a:rPr altLang="en-US" sz="2800">
                <a:solidFill>
                  <a:srgbClr val="1E00AA"/>
                </a:solidFill>
                <a:latin typeface="Kruti Dev 010" pitchFamily="2" charset="0"/>
              </a:rPr>
              <a:t>; ¼“kwU;½</a:t>
            </a:r>
            <a:endParaRPr altLang="en-US" sz="2800"/>
          </a:p>
          <a:p>
            <a:pPr>
              <a:buFont typeface="Symbol" pitchFamily="18" charset="2"/>
              <a:buNone/>
              <a:defRPr/>
            </a:pPr>
            <a:endParaRPr altLang="en-US"/>
          </a:p>
          <a:p>
            <a:pPr>
              <a:buFont typeface="Symbol" pitchFamily="18" charset="2"/>
              <a:buNone/>
              <a:defRPr/>
            </a:pPr>
            <a:r>
              <a:rPr altLang="en-US" b="1"/>
              <a:t>Material </a:t>
            </a:r>
            <a:r>
              <a:rPr altLang="en-US" sz="2800" err="1">
                <a:solidFill>
                  <a:srgbClr val="1E00AA"/>
                </a:solidFill>
                <a:latin typeface="Kruti Dev 010" pitchFamily="2" charset="0"/>
              </a:rPr>
              <a:t>tM</a:t>
            </a:r>
            <a:r>
              <a:rPr altLang="en-US" sz="2800">
                <a:solidFill>
                  <a:srgbClr val="1E00AA"/>
                </a:solidFill>
                <a:latin typeface="Kruti Dev 010" pitchFamily="2" charset="0"/>
              </a:rPr>
              <a:t>+ </a:t>
            </a:r>
            <a:r>
              <a:rPr altLang="en-US"/>
              <a:t>	  </a:t>
            </a:r>
            <a:r>
              <a:rPr altLang="en-US" b="1"/>
              <a:t>Consciousness </a:t>
            </a:r>
            <a:r>
              <a:rPr altLang="en-US" sz="2800" err="1">
                <a:solidFill>
                  <a:srgbClr val="1E00AA"/>
                </a:solidFill>
                <a:latin typeface="Kruti Dev 010" pitchFamily="2" charset="0"/>
              </a:rPr>
              <a:t>pSrU</a:t>
            </a:r>
            <a:r>
              <a:rPr altLang="en-US" sz="2800">
                <a:solidFill>
                  <a:srgbClr val="1E00AA"/>
                </a:solidFill>
                <a:latin typeface="Kruti Dev 010" pitchFamily="2" charset="0"/>
              </a:rPr>
              <a:t>;</a:t>
            </a:r>
          </a:p>
          <a:p>
            <a:pPr>
              <a:buFont typeface="Symbol" pitchFamily="18" charset="2"/>
              <a:buNone/>
              <a:defRPr/>
            </a:pPr>
            <a:r>
              <a:rPr altLang="en-US" err="1"/>
              <a:t>Recognising</a:t>
            </a:r>
            <a:r>
              <a:rPr altLang="en-US"/>
              <a:t>, 	  Knowing, Assuming,</a:t>
            </a:r>
          </a:p>
          <a:p>
            <a:pPr>
              <a:buFont typeface="Symbol" pitchFamily="18" charset="2"/>
              <a:buNone/>
              <a:defRPr/>
            </a:pPr>
            <a:r>
              <a:rPr altLang="en-US"/>
              <a:t>Fulfilling	  </a:t>
            </a:r>
            <a:r>
              <a:rPr altLang="en-US" err="1"/>
              <a:t>Recognising</a:t>
            </a:r>
            <a:r>
              <a:rPr altLang="en-US"/>
              <a:t>, Fulfilling	</a:t>
            </a:r>
          </a:p>
          <a:p>
            <a:pPr>
              <a:buFont typeface="Symbol" pitchFamily="18" charset="2"/>
              <a:buNone/>
              <a:defRPr/>
            </a:pPr>
            <a:r>
              <a:rPr altLang="en-US"/>
              <a:t>						          Ever</a:t>
            </a:r>
          </a:p>
          <a:p>
            <a:pPr>
              <a:buFont typeface="Symbol" pitchFamily="18" charset="2"/>
              <a:buNone/>
              <a:defRPr/>
            </a:pPr>
            <a:r>
              <a:rPr altLang="en-US"/>
              <a:t>Temporary	  Continuous		          Unbounded in Time &amp; Space</a:t>
            </a:r>
          </a:p>
          <a:p>
            <a:pPr>
              <a:buFont typeface="Symbol" pitchFamily="18" charset="2"/>
              <a:buNone/>
              <a:defRPr/>
            </a:pPr>
            <a:r>
              <a:rPr altLang="en-US" sz="2800" err="1">
                <a:solidFill>
                  <a:srgbClr val="1E00AA"/>
                </a:solidFill>
                <a:latin typeface="Kruti Dev 010" pitchFamily="2" charset="0"/>
              </a:rPr>
              <a:t>vfuR</a:t>
            </a:r>
            <a:r>
              <a:rPr altLang="en-US" sz="2800">
                <a:solidFill>
                  <a:srgbClr val="1E00AA"/>
                </a:solidFill>
                <a:latin typeface="Kruti Dev 010" pitchFamily="2" charset="0"/>
              </a:rPr>
              <a:t>;		 </a:t>
            </a:r>
            <a:r>
              <a:rPr altLang="en-US" sz="2800" err="1">
                <a:solidFill>
                  <a:srgbClr val="1E00AA"/>
                </a:solidFill>
                <a:latin typeface="Kruti Dev 010" pitchFamily="2" charset="0"/>
              </a:rPr>
              <a:t>fujarj</a:t>
            </a:r>
            <a:r>
              <a:rPr altLang="en-US"/>
              <a:t>			          </a:t>
            </a:r>
            <a:r>
              <a:rPr altLang="en-US" sz="2800" err="1">
                <a:solidFill>
                  <a:srgbClr val="1E00AA"/>
                </a:solidFill>
                <a:latin typeface="Kruti Dev 010" pitchFamily="2" charset="0"/>
              </a:rPr>
              <a:t>fuR</a:t>
            </a:r>
            <a:r>
              <a:rPr altLang="en-US" sz="2800">
                <a:solidFill>
                  <a:srgbClr val="1E00AA"/>
                </a:solidFill>
                <a:latin typeface="Kruti Dev 010" pitchFamily="2" charset="0"/>
              </a:rPr>
              <a:t>; </a:t>
            </a:r>
          </a:p>
          <a:p>
            <a:pPr>
              <a:buFont typeface="Symbol" pitchFamily="18" charset="2"/>
              <a:buNone/>
              <a:defRPr/>
            </a:pPr>
            <a:endParaRPr altLang="en-US"/>
          </a:p>
        </p:txBody>
      </p:sp>
      <p:cxnSp>
        <p:nvCxnSpPr>
          <p:cNvPr id="5" name="Straight Arrow Connector 4">
            <a:extLst>
              <a:ext uri="{FF2B5EF4-FFF2-40B4-BE49-F238E27FC236}">
                <a16:creationId xmlns:a16="http://schemas.microsoft.com/office/drawing/2014/main" id="{1A9926E8-634B-4CD4-A8DB-9E863B9EDA37}"/>
              </a:ext>
            </a:extLst>
          </p:cNvPr>
          <p:cNvCxnSpPr>
            <a:cxnSpLocks/>
          </p:cNvCxnSpPr>
          <p:nvPr/>
        </p:nvCxnSpPr>
        <p:spPr>
          <a:xfrm flipH="1">
            <a:off x="990600" y="1023938"/>
            <a:ext cx="2667000" cy="500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7052178-9E2C-412D-B880-3A8CD55026C4}"/>
              </a:ext>
            </a:extLst>
          </p:cNvPr>
          <p:cNvCxnSpPr>
            <a:cxnSpLocks/>
          </p:cNvCxnSpPr>
          <p:nvPr/>
        </p:nvCxnSpPr>
        <p:spPr>
          <a:xfrm>
            <a:off x="4114800" y="1023938"/>
            <a:ext cx="1752600" cy="500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72FDF21-070F-43FF-B719-D8407FDD0D1A}"/>
              </a:ext>
            </a:extLst>
          </p:cNvPr>
          <p:cNvCxnSpPr/>
          <p:nvPr/>
        </p:nvCxnSpPr>
        <p:spPr>
          <a:xfrm>
            <a:off x="1143000" y="3352800"/>
            <a:ext cx="15240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51AB54B-A920-4283-8125-A652D7AF2464}"/>
              </a:ext>
            </a:extLst>
          </p:cNvPr>
          <p:cNvCxnSpPr/>
          <p:nvPr/>
        </p:nvCxnSpPr>
        <p:spPr>
          <a:xfrm rot="10800000" flipV="1">
            <a:off x="685800" y="3352800"/>
            <a:ext cx="457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56" name="Rectangle 8">
            <a:extLst>
              <a:ext uri="{FF2B5EF4-FFF2-40B4-BE49-F238E27FC236}">
                <a16:creationId xmlns:a16="http://schemas.microsoft.com/office/drawing/2014/main" id="{084D80E5-BCFA-4607-9A0C-2A6FC19EE219}"/>
              </a:ext>
            </a:extLst>
          </p:cNvPr>
          <p:cNvSpPr>
            <a:spLocks noChangeArrowheads="1"/>
          </p:cNvSpPr>
          <p:nvPr/>
        </p:nvSpPr>
        <p:spPr bwMode="auto">
          <a:xfrm>
            <a:off x="6400800" y="627063"/>
            <a:ext cx="480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0000"/>
                </a:solidFill>
                <a:latin typeface="Kruti Dev 010" pitchFamily="2" charset="0"/>
                <a:ea typeface="Batang" panose="02030600000101010101" pitchFamily="18" charset="-127"/>
                <a:cs typeface="KrutiDev040BoldItalic"/>
              </a:rPr>
              <a:t>¾ </a:t>
            </a:r>
            <a:r>
              <a:rPr lang="en-US" altLang="en-US">
                <a:solidFill>
                  <a:srgbClr val="FF0000"/>
                </a:solidFill>
                <a:ea typeface="Batang" panose="02030600000101010101" pitchFamily="18" charset="-127"/>
                <a:cs typeface="Times New Roman" panose="02020603050405020304" pitchFamily="18" charset="0"/>
              </a:rPr>
              <a:t>Co-existence </a:t>
            </a:r>
            <a:r>
              <a:rPr lang="en-US" altLang="en-US" sz="2400">
                <a:solidFill>
                  <a:srgbClr val="FF0000"/>
                </a:solidFill>
                <a:latin typeface="Kruti Dev 010" pitchFamily="2" charset="0"/>
                <a:ea typeface="Batang" panose="02030600000101010101" pitchFamily="18" charset="-127"/>
                <a:cs typeface="KrutiDev040BoldItalic"/>
              </a:rPr>
              <a:t>lg&amp;vfLrRo </a:t>
            </a:r>
            <a:endParaRPr lang="en-US" altLang="en-US" sz="240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11" name="Rectangle 10">
            <a:extLst>
              <a:ext uri="{FF2B5EF4-FFF2-40B4-BE49-F238E27FC236}">
                <a16:creationId xmlns:a16="http://schemas.microsoft.com/office/drawing/2014/main" id="{90E826E8-03EF-4968-B28E-408766841CF9}"/>
              </a:ext>
            </a:extLst>
          </p:cNvPr>
          <p:cNvSpPr/>
          <p:nvPr/>
        </p:nvSpPr>
        <p:spPr>
          <a:xfrm>
            <a:off x="7162800" y="706438"/>
            <a:ext cx="3276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457DEB31-152B-4313-A372-534C3887C9A8}"/>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4275" name="Content Placeholder 2">
            <a:extLst>
              <a:ext uri="{FF2B5EF4-FFF2-40B4-BE49-F238E27FC236}">
                <a16:creationId xmlns:a16="http://schemas.microsoft.com/office/drawing/2014/main" id="{F4E4B5F1-467A-4930-96C3-1B1B991B9416}"/>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Space is unchanging</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World of consciousness</a:t>
            </a:r>
          </a:p>
          <a:p>
            <a:pPr marL="685800" lvl="1" indent="-457200">
              <a:buFont typeface="Arial" panose="020B0604020202020204" pitchFamily="34" charset="0"/>
              <a:buAutoNum type="arabicPeriod"/>
            </a:pPr>
            <a:r>
              <a:rPr lang="en-IN" altLang="en-US"/>
              <a:t>Structure of the Self is not changing</a:t>
            </a:r>
          </a:p>
          <a:p>
            <a:pPr marL="685800" lvl="1" indent="-457200">
              <a:buFont typeface="Arial" panose="020B0604020202020204" pitchFamily="34" charset="0"/>
              <a:buAutoNum type="arabicPeriod"/>
            </a:pPr>
            <a:r>
              <a:rPr lang="en-IN" altLang="en-US"/>
              <a:t>The highest activities of the Self is not changing</a:t>
            </a:r>
          </a:p>
          <a:p>
            <a:pPr marL="685800" lvl="1" indent="-457200">
              <a:buFont typeface="Arial" panose="020B0604020202020204" pitchFamily="34" charset="0"/>
              <a:buAutoNum type="arabicPeriod"/>
            </a:pPr>
            <a:endParaRPr lang="en-IN" altLang="en-US"/>
          </a:p>
          <a:p>
            <a:pPr marL="685800" lvl="1" indent="-457200">
              <a:buFont typeface="Arial" panose="020B0604020202020204" pitchFamily="34" charset="0"/>
              <a:buAutoNum type="arabicPeriod"/>
            </a:pPr>
            <a:r>
              <a:rPr lang="en-IN" altLang="en-US"/>
              <a:t>The lower activities of the Self are changing (when they are not guided by the higher activities)</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World of material is changing</a:t>
            </a:r>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 primordial activity (</a:t>
            </a:r>
            <a:r>
              <a:rPr lang="en-IN" altLang="en-US" i="1"/>
              <a:t>mahat tatva)</a:t>
            </a:r>
            <a:r>
              <a:rPr lang="en-IN" altLang="en-US"/>
              <a:t> is unchanging</a:t>
            </a:r>
          </a:p>
        </p:txBody>
      </p:sp>
      <p:sp>
        <p:nvSpPr>
          <p:cNvPr id="54276" name="Title 3">
            <a:extLst>
              <a:ext uri="{FF2B5EF4-FFF2-40B4-BE49-F238E27FC236}">
                <a16:creationId xmlns:a16="http://schemas.microsoft.com/office/drawing/2014/main" id="{9FF0721D-3C35-4C37-BF81-FB2FEFEE748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Unchaning and Changing</a:t>
            </a:r>
            <a:endParaRPr lang="en-IN" altLang="en-US"/>
          </a:p>
        </p:txBody>
      </p:sp>
      <p:pic>
        <p:nvPicPr>
          <p:cNvPr id="54277" name="Picture 5">
            <a:extLst>
              <a:ext uri="{FF2B5EF4-FFF2-40B4-BE49-F238E27FC236}">
                <a16:creationId xmlns:a16="http://schemas.microsoft.com/office/drawing/2014/main" id="{7418C15C-9659-4290-9124-EBB9E4F2B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84" t="12242" r="14735" b="24564"/>
          <a:stretch>
            <a:fillRect/>
          </a:stretch>
        </p:blipFill>
        <p:spPr bwMode="auto">
          <a:xfrm>
            <a:off x="69850" y="1828800"/>
            <a:ext cx="5867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0EB63C5B-8A69-4C7A-A307-E94CB07E9AEB}"/>
              </a:ext>
            </a:extLst>
          </p:cNvPr>
          <p:cNvCxnSpPr/>
          <p:nvPr/>
        </p:nvCxnSpPr>
        <p:spPr>
          <a:xfrm flipH="1">
            <a:off x="5791200" y="2438400"/>
            <a:ext cx="4191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A436C01D-700B-4A1B-B2D7-84DE59976103}"/>
              </a:ext>
            </a:extLst>
          </p:cNvPr>
          <p:cNvPicPr>
            <a:picLocks noChangeAspect="1"/>
          </p:cNvPicPr>
          <p:nvPr/>
        </p:nvPicPr>
        <p:blipFill rotWithShape="1">
          <a:blip r:embed="rId3"/>
          <a:srcRect l="6038" t="2120"/>
          <a:stretch/>
        </p:blipFill>
        <p:spPr>
          <a:xfrm>
            <a:off x="381000" y="5867400"/>
            <a:ext cx="4966504" cy="57882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a:extLst>
              <a:ext uri="{FF2B5EF4-FFF2-40B4-BE49-F238E27FC236}">
                <a16:creationId xmlns:a16="http://schemas.microsoft.com/office/drawing/2014/main" id="{BB1F3A98-E144-440B-A8C6-2FC4CEEE1CF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If everything is going to end anyway, why bother? Just enjoy and be merry!</a:t>
            </a:r>
          </a:p>
          <a:p>
            <a:endParaRPr lang="en-US" altLang="en-US"/>
          </a:p>
        </p:txBody>
      </p:sp>
      <p:sp>
        <p:nvSpPr>
          <p:cNvPr id="55299" name="Content Placeholder 2">
            <a:extLst>
              <a:ext uri="{FF2B5EF4-FFF2-40B4-BE49-F238E27FC236}">
                <a16:creationId xmlns:a16="http://schemas.microsoft.com/office/drawing/2014/main" id="{6C23FA23-3B88-4762-88C0-A502ECD6BD85}"/>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Not everything is going to end! As explained, the unit of consciousness continues to be and depending on whether its lower activities are guided by realisation or not, it is in a state of harmony and happiness or contradiction and unhappiness. If we desire for happiness in continuity, we have to keep working on awakening to the activity of realisation and ensuring that lower activities are in line with it. That will be a state of joy, state of bliss, otherwise we suffer in the hope of joy..</a:t>
            </a:r>
          </a:p>
        </p:txBody>
      </p:sp>
      <p:sp>
        <p:nvSpPr>
          <p:cNvPr id="55300" name="Title 3">
            <a:extLst>
              <a:ext uri="{FF2B5EF4-FFF2-40B4-BE49-F238E27FC236}">
                <a16:creationId xmlns:a16="http://schemas.microsoft.com/office/drawing/2014/main" id="{01219C13-E286-4773-A487-E626D7259EE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Time					Response</a:t>
            </a:r>
            <a:endParaRPr lang="en-IN" altLang="en-US"/>
          </a:p>
        </p:txBody>
      </p:sp>
      <p:cxnSp>
        <p:nvCxnSpPr>
          <p:cNvPr id="5" name="Straight Connector 4">
            <a:extLst>
              <a:ext uri="{FF2B5EF4-FFF2-40B4-BE49-F238E27FC236}">
                <a16:creationId xmlns:a16="http://schemas.microsoft.com/office/drawing/2014/main" id="{E2ECF75A-9DD2-4D53-8921-60850F73ADA2}"/>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id="{7BF6CEAE-34BC-4943-803B-DCBC68AB80D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Impermanence &amp; Permanence (Ever Present)</a:t>
            </a:r>
          </a:p>
        </p:txBody>
      </p:sp>
      <p:sp>
        <p:nvSpPr>
          <p:cNvPr id="4" name="Text Placeholder 3">
            <a:extLst>
              <a:ext uri="{FF2B5EF4-FFF2-40B4-BE49-F238E27FC236}">
                <a16:creationId xmlns:a16="http://schemas.microsoft.com/office/drawing/2014/main" id="{AF59055F-A345-4CF7-A0F0-A2092C6F7CC5}"/>
              </a:ext>
            </a:extLst>
          </p:cNvPr>
          <p:cNvSpPr>
            <a:spLocks noGrp="1"/>
          </p:cNvSpPr>
          <p:nvPr>
            <p:ph type="body" sz="quarter" idx="13"/>
          </p:nvPr>
        </p:nvSpPr>
        <p:spPr/>
        <p:txBody>
          <a:bodyPr>
            <a:normAutofit lnSpcReduction="10000"/>
          </a:bodyPr>
          <a:lstStyle/>
          <a:p>
            <a:pPr>
              <a:buFont typeface="Symbol" pitchFamily="18" charset="2"/>
              <a:buNone/>
              <a:defRPr/>
            </a:pPr>
            <a:r>
              <a:t>Time 		Bounded	Unbounded		Unbounded</a:t>
            </a:r>
          </a:p>
          <a:p>
            <a:pPr>
              <a:buFont typeface="Symbol" pitchFamily="18" charset="2"/>
              <a:buNone/>
              <a:defRPr/>
            </a:pPr>
            <a:r>
              <a:t>Size / space	Limited		Limited			Unlimited</a:t>
            </a:r>
          </a:p>
          <a:p>
            <a:pPr>
              <a:buFont typeface="Symbol" pitchFamily="18" charset="2"/>
              <a:buNone/>
              <a:defRPr/>
            </a:pPr>
            <a:endParaRPr sz="1000"/>
          </a:p>
          <a:p>
            <a:pPr>
              <a:buFont typeface="Symbol" pitchFamily="18" charset="2"/>
              <a:buNone/>
              <a:defRPr/>
            </a:pPr>
            <a:r>
              <a:t>	</a:t>
            </a:r>
            <a:r>
              <a:rPr lang="en-IN"/>
              <a:t>		</a:t>
            </a:r>
            <a:r>
              <a:t>Material	Consciousness	Space</a:t>
            </a:r>
          </a:p>
          <a:p>
            <a:pPr>
              <a:buFont typeface="Symbol" pitchFamily="18" charset="2"/>
              <a:buNone/>
              <a:defRPr/>
            </a:pPr>
            <a:r>
              <a:rPr>
                <a:solidFill>
                  <a:srgbClr val="1E00AA"/>
                </a:solidFill>
              </a:rPr>
              <a:t>			</a:t>
            </a:r>
            <a:r>
              <a:rPr lang="hi-IN">
                <a:solidFill>
                  <a:srgbClr val="1E00AA"/>
                </a:solidFill>
              </a:rPr>
              <a:t>जड़		चैतन्य			शून्य, व्यापक</a:t>
            </a:r>
            <a:endParaRPr>
              <a:solidFill>
                <a:srgbClr val="1E00AA"/>
              </a:solidFill>
            </a:endParaRPr>
          </a:p>
          <a:p>
            <a:pPr>
              <a:buFont typeface="Symbol" pitchFamily="18" charset="2"/>
              <a:buNone/>
              <a:defRPr/>
            </a:pPr>
            <a:r>
              <a:t>			Temporary	Continuous		Ever</a:t>
            </a:r>
          </a:p>
          <a:p>
            <a:pPr>
              <a:buFont typeface="Symbol" pitchFamily="18" charset="2"/>
              <a:buNone/>
              <a:defRPr/>
            </a:pPr>
            <a:r>
              <a:rPr>
                <a:solidFill>
                  <a:srgbClr val="1E00AA"/>
                </a:solidFill>
              </a:rPr>
              <a:t>			</a:t>
            </a:r>
            <a:r>
              <a:rPr lang="hi-IN">
                <a:solidFill>
                  <a:srgbClr val="1E00AA"/>
                </a:solidFill>
              </a:rPr>
              <a:t>अनित्य		निरंतर			नित्य</a:t>
            </a:r>
            <a:endParaRPr>
              <a:solidFill>
                <a:srgbClr val="1E00AA"/>
              </a:solidFill>
            </a:endParaRPr>
          </a:p>
          <a:p>
            <a:pPr>
              <a:buFont typeface="Symbol" pitchFamily="18" charset="2"/>
              <a:buNone/>
              <a:defRPr/>
            </a:pPr>
            <a:r>
              <a:t>			Activity		Activity			No Activity</a:t>
            </a:r>
          </a:p>
          <a:p>
            <a:pPr>
              <a:buFont typeface="Symbol" pitchFamily="18" charset="2"/>
              <a:buNone/>
              <a:defRPr/>
            </a:pPr>
            <a:r>
              <a:rPr lang="hi-IN"/>
              <a:t>			</a:t>
            </a:r>
            <a:r>
              <a:rPr lang="hi-IN">
                <a:solidFill>
                  <a:srgbClr val="1E00AA"/>
                </a:solidFill>
              </a:rPr>
              <a:t>क्रिया		क्रिया			क्रियाशून्य</a:t>
            </a:r>
          </a:p>
          <a:p>
            <a:pPr>
              <a:buFont typeface="Symbol" pitchFamily="18" charset="2"/>
              <a:buNone/>
              <a:defRPr/>
            </a:pPr>
            <a:endParaRPr/>
          </a:p>
          <a:p>
            <a:pPr>
              <a:buFont typeface="Symbol" pitchFamily="18" charset="2"/>
              <a:buNone/>
              <a:defRPr/>
            </a:pPr>
            <a:r>
              <a:t>			Body		Self (I)			Space</a:t>
            </a:r>
          </a:p>
          <a:p>
            <a:pPr>
              <a:buFont typeface="Symbol" pitchFamily="18" charset="2"/>
              <a:buNone/>
              <a:defRPr/>
            </a:pPr>
            <a:r>
              <a:t>			Sensation</a:t>
            </a:r>
          </a:p>
          <a:p>
            <a:pPr>
              <a:buFont typeface="Symbol" pitchFamily="18" charset="2"/>
              <a:buNone/>
              <a:defRPr/>
            </a:pPr>
            <a:r>
              <a:t>			Physical Facility</a:t>
            </a:r>
          </a:p>
          <a:p>
            <a:pPr>
              <a:buFont typeface="Symbol" pitchFamily="18" charset="2"/>
              <a:buNone/>
              <a:defRPr/>
            </a:pPr>
            <a:endParaRPr/>
          </a:p>
          <a:p>
            <a:pPr>
              <a:buFont typeface="Symbol" pitchFamily="18" charset="2"/>
              <a:buNone/>
              <a:defRPr/>
            </a:pPr>
            <a:r>
              <a:t>			</a:t>
            </a:r>
            <a:r>
              <a:rPr i="1" err="1">
                <a:solidFill>
                  <a:srgbClr val="1E00AA"/>
                </a:solidFill>
              </a:rPr>
              <a:t>Imparmanent</a:t>
            </a:r>
            <a:r>
              <a:rPr i="1">
                <a:solidFill>
                  <a:srgbClr val="1E00AA"/>
                </a:solidFill>
              </a:rPr>
              <a:t>	"Permanent"		Permanent</a:t>
            </a:r>
          </a:p>
          <a:p>
            <a:pPr>
              <a:buFont typeface="Symbol" pitchFamily="18" charset="2"/>
              <a:buNone/>
              <a:defRPr/>
            </a:pPr>
            <a:r>
              <a:rPr i="1">
                <a:solidFill>
                  <a:srgbClr val="1E00AA"/>
                </a:solidFill>
              </a:rPr>
              <a:t>					in time			in time &amp; space</a:t>
            </a:r>
          </a:p>
        </p:txBody>
      </p:sp>
      <p:cxnSp>
        <p:nvCxnSpPr>
          <p:cNvPr id="6" name="Straight Connector 5">
            <a:extLst>
              <a:ext uri="{FF2B5EF4-FFF2-40B4-BE49-F238E27FC236}">
                <a16:creationId xmlns:a16="http://schemas.microsoft.com/office/drawing/2014/main" id="{F76A0B56-891D-4222-8FB6-AF1B3E657AF9}"/>
              </a:ext>
            </a:extLst>
          </p:cNvPr>
          <p:cNvCxnSpPr/>
          <p:nvPr/>
        </p:nvCxnSpPr>
        <p:spPr>
          <a:xfrm>
            <a:off x="1524000" y="556260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4">
            <a:extLst>
              <a:ext uri="{FF2B5EF4-FFF2-40B4-BE49-F238E27FC236}">
                <a16:creationId xmlns:a16="http://schemas.microsoft.com/office/drawing/2014/main" id="{A5616124-786D-40D6-B7A7-57E2CB62BF3D}"/>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Regret of Past</a:t>
            </a:r>
          </a:p>
          <a:p>
            <a:endParaRPr lang="en-US" altLang="en-US"/>
          </a:p>
          <a:p>
            <a:endParaRPr lang="en-US" altLang="en-US"/>
          </a:p>
          <a:p>
            <a:r>
              <a:rPr lang="en-US" altLang="en-US"/>
              <a:t>Fear of Future</a:t>
            </a:r>
          </a:p>
          <a:p>
            <a:endParaRPr lang="en-US" altLang="en-US"/>
          </a:p>
          <a:p>
            <a:endParaRPr lang="en-US" altLang="en-US"/>
          </a:p>
          <a:p>
            <a:r>
              <a:rPr lang="en-US" altLang="en-US"/>
              <a:t>Opposition for Present</a:t>
            </a:r>
          </a:p>
        </p:txBody>
      </p:sp>
      <p:sp>
        <p:nvSpPr>
          <p:cNvPr id="57347" name="Content Placeholder 5">
            <a:extLst>
              <a:ext uri="{FF2B5EF4-FFF2-40B4-BE49-F238E27FC236}">
                <a16:creationId xmlns:a16="http://schemas.microsoft.com/office/drawing/2014/main" id="{A78CDC2B-8B50-42E0-8AD4-60B8A2AB07C2}"/>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Evaluating Past on the basis of co-existence (no regret)</a:t>
            </a:r>
          </a:p>
          <a:p>
            <a:endParaRPr lang="en-US" altLang="en-US"/>
          </a:p>
          <a:p>
            <a:r>
              <a:rPr lang="en-US" altLang="en-US"/>
              <a:t>Planning Future on the basis of co-existence (fearlessness)</a:t>
            </a:r>
          </a:p>
          <a:p>
            <a:endParaRPr lang="en-US" altLang="en-US"/>
          </a:p>
          <a:p>
            <a:r>
              <a:rPr lang="en-US" altLang="en-US"/>
              <a:t>Living Now on the basis of co-existence (mutual fulfillment with units)</a:t>
            </a:r>
          </a:p>
        </p:txBody>
      </p:sp>
      <p:sp>
        <p:nvSpPr>
          <p:cNvPr id="57348" name="Title 3">
            <a:extLst>
              <a:ext uri="{FF2B5EF4-FFF2-40B4-BE49-F238E27FC236}">
                <a16:creationId xmlns:a16="http://schemas.microsoft.com/office/drawing/2014/main" id="{A02C19DD-2A6E-4B15-A1A8-81994ECF278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Living in the Present				Living in the Ever Present</a:t>
            </a:r>
          </a:p>
        </p:txBody>
      </p:sp>
      <p:cxnSp>
        <p:nvCxnSpPr>
          <p:cNvPr id="7" name="Straight Connector 6">
            <a:extLst>
              <a:ext uri="{FF2B5EF4-FFF2-40B4-BE49-F238E27FC236}">
                <a16:creationId xmlns:a16="http://schemas.microsoft.com/office/drawing/2014/main" id="{DD7EDE51-786E-44C2-B113-1BCFBDF9EB70}"/>
              </a:ext>
            </a:extLst>
          </p:cNvPr>
          <p:cNvCxnSpPr/>
          <p:nvPr/>
        </p:nvCxnSpPr>
        <p:spPr>
          <a:xfrm rot="5400000">
            <a:off x="3040857" y="3532981"/>
            <a:ext cx="6151562" cy="41275"/>
          </a:xfrm>
          <a:prstGeom prst="line">
            <a:avLst/>
          </a:prstGeom>
        </p:spPr>
        <p:style>
          <a:lnRef idx="1">
            <a:schemeClr val="accent1"/>
          </a:lnRef>
          <a:fillRef idx="0">
            <a:schemeClr val="accent1"/>
          </a:fillRef>
          <a:effectRef idx="0">
            <a:schemeClr val="accent1"/>
          </a:effectRef>
          <a:fontRef idx="minor">
            <a:schemeClr val="tx1"/>
          </a:fontRef>
        </p:style>
      </p:cxnSp>
      <p:sp>
        <p:nvSpPr>
          <p:cNvPr id="57350" name="TextBox 7">
            <a:extLst>
              <a:ext uri="{FF2B5EF4-FFF2-40B4-BE49-F238E27FC236}">
                <a16:creationId xmlns:a16="http://schemas.microsoft.com/office/drawing/2014/main" id="{EC0C829A-E6FA-4542-A86E-5CCF680F947D}"/>
              </a:ext>
            </a:extLst>
          </p:cNvPr>
          <p:cNvSpPr txBox="1">
            <a:spLocks noChangeArrowheads="1"/>
          </p:cNvSpPr>
          <p:nvPr/>
        </p:nvSpPr>
        <p:spPr bwMode="auto">
          <a:xfrm>
            <a:off x="228600" y="4114800"/>
            <a:ext cx="4668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We tend to recall past when the present is not engrossing and </a:t>
            </a:r>
            <a:br>
              <a:rPr lang="en-US" altLang="en-US">
                <a:solidFill>
                  <a:srgbClr val="000000"/>
                </a:solidFill>
              </a:rPr>
            </a:br>
            <a:r>
              <a:rPr lang="en-US" altLang="en-US">
                <a:solidFill>
                  <a:srgbClr val="000000"/>
                </a:solidFill>
              </a:rPr>
              <a:t>- some happy event (to draw happiness) or</a:t>
            </a:r>
          </a:p>
          <a:p>
            <a:pPr eaLnBrk="1" hangingPunct="1"/>
            <a:r>
              <a:rPr lang="en-US" altLang="en-US">
                <a:solidFill>
                  <a:srgbClr val="000000"/>
                </a:solidFill>
              </a:rPr>
              <a:t>- there is some regret</a:t>
            </a:r>
          </a:p>
        </p:txBody>
      </p:sp>
      <p:sp>
        <p:nvSpPr>
          <p:cNvPr id="57351" name="TextBox 8">
            <a:extLst>
              <a:ext uri="{FF2B5EF4-FFF2-40B4-BE49-F238E27FC236}">
                <a16:creationId xmlns:a16="http://schemas.microsoft.com/office/drawing/2014/main" id="{1E549528-9A33-4968-9647-4A8445249178}"/>
              </a:ext>
            </a:extLst>
          </p:cNvPr>
          <p:cNvSpPr txBox="1">
            <a:spLocks noChangeArrowheads="1"/>
          </p:cNvSpPr>
          <p:nvPr/>
        </p:nvSpPr>
        <p:spPr bwMode="auto">
          <a:xfrm>
            <a:off x="6456363" y="4114800"/>
            <a:ext cx="46688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We tend to think of the future when the present is not engrossing and</a:t>
            </a:r>
            <a:br>
              <a:rPr lang="en-US" altLang="en-US">
                <a:solidFill>
                  <a:srgbClr val="000000"/>
                </a:solidFill>
              </a:rPr>
            </a:br>
            <a:r>
              <a:rPr lang="en-US" altLang="en-US">
                <a:solidFill>
                  <a:srgbClr val="000000"/>
                </a:solidFill>
              </a:rPr>
              <a:t>- we want to plan for the future course of action or</a:t>
            </a:r>
          </a:p>
          <a:p>
            <a:pPr eaLnBrk="1" hangingPunct="1"/>
            <a:r>
              <a:rPr lang="en-US" altLang="en-US">
                <a:solidFill>
                  <a:srgbClr val="000000"/>
                </a:solidFill>
              </a:rPr>
              <a:t>- when there is an apprehension / uncertainty about the future</a:t>
            </a:r>
          </a:p>
        </p:txBody>
      </p:sp>
      <p:sp>
        <p:nvSpPr>
          <p:cNvPr id="57352" name="TextBox 9">
            <a:extLst>
              <a:ext uri="{FF2B5EF4-FFF2-40B4-BE49-F238E27FC236}">
                <a16:creationId xmlns:a16="http://schemas.microsoft.com/office/drawing/2014/main" id="{D7B2431E-6320-4EDC-A6BB-387F6127D3CD}"/>
              </a:ext>
            </a:extLst>
          </p:cNvPr>
          <p:cNvSpPr txBox="1">
            <a:spLocks noChangeArrowheads="1"/>
          </p:cNvSpPr>
          <p:nvPr/>
        </p:nvSpPr>
        <p:spPr bwMode="auto">
          <a:xfrm>
            <a:off x="228600" y="5346700"/>
            <a:ext cx="4668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We tend to to be engrossed in the present when</a:t>
            </a:r>
            <a:br>
              <a:rPr lang="en-US" altLang="en-US">
                <a:solidFill>
                  <a:srgbClr val="000000"/>
                </a:solidFill>
              </a:rPr>
            </a:br>
            <a:r>
              <a:rPr lang="en-US" altLang="en-US">
                <a:solidFill>
                  <a:srgbClr val="000000"/>
                </a:solidFill>
              </a:rPr>
              <a:t>- we are in harmony within and </a:t>
            </a:r>
          </a:p>
          <a:p>
            <a:pPr eaLnBrk="1" hangingPunct="1"/>
            <a:r>
              <a:rPr lang="en-US" altLang="en-US">
                <a:solidFill>
                  <a:srgbClr val="000000"/>
                </a:solidFill>
              </a:rPr>
              <a:t>- making effort for harmony outside</a:t>
            </a:r>
          </a:p>
        </p:txBody>
      </p:sp>
      <p:sp>
        <p:nvSpPr>
          <p:cNvPr id="57353" name="TextBox 10">
            <a:extLst>
              <a:ext uri="{FF2B5EF4-FFF2-40B4-BE49-F238E27FC236}">
                <a16:creationId xmlns:a16="http://schemas.microsoft.com/office/drawing/2014/main" id="{3535872A-3EAC-4194-91D8-5EE41AAA62D9}"/>
              </a:ext>
            </a:extLst>
          </p:cNvPr>
          <p:cNvSpPr txBox="1">
            <a:spLocks noChangeArrowheads="1"/>
          </p:cNvSpPr>
          <p:nvPr/>
        </p:nvSpPr>
        <p:spPr bwMode="auto">
          <a:xfrm>
            <a:off x="6421438" y="5864225"/>
            <a:ext cx="4670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We are not engrossed in the present when</a:t>
            </a:r>
            <a:br>
              <a:rPr lang="en-US" altLang="en-US">
                <a:solidFill>
                  <a:srgbClr val="000000"/>
                </a:solidFill>
              </a:rPr>
            </a:br>
            <a:r>
              <a:rPr lang="en-US" altLang="en-US">
                <a:solidFill>
                  <a:srgbClr val="000000"/>
                </a:solidFill>
              </a:rPr>
              <a:t>- we are in dis-harmony within</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a:extLst>
              <a:ext uri="{FF2B5EF4-FFF2-40B4-BE49-F238E27FC236}">
                <a16:creationId xmlns:a16="http://schemas.microsoft.com/office/drawing/2014/main" id="{67E3186A-D17F-4410-9A78-5817752DA87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sound?</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58371" name="Content Placeholder 2">
            <a:extLst>
              <a:ext uri="{FF2B5EF4-FFF2-40B4-BE49-F238E27FC236}">
                <a16:creationId xmlns:a16="http://schemas.microsoft.com/office/drawing/2014/main" id="{4FA16577-1603-41FE-810E-5A7A60E011B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There are 5 senses in human being- sound, touch, sight, taste and smell (through ears, skin, eyes, tongue and nose). With respect to these 5  senses, we have categorised the external inputs into these 5 categories. So, sound is the activity (vibration) which is sensed by the ears. Later on, it is generalised for certain range of vibrations (described in terms of frequency and intensity).</a:t>
            </a:r>
          </a:p>
        </p:txBody>
      </p:sp>
      <p:sp>
        <p:nvSpPr>
          <p:cNvPr id="58372" name="Title 3">
            <a:extLst>
              <a:ext uri="{FF2B5EF4-FFF2-40B4-BE49-F238E27FC236}">
                <a16:creationId xmlns:a16="http://schemas.microsoft.com/office/drawing/2014/main" id="{7519ED15-9EC8-4BD4-81B1-26A17B601C4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Sound, Vibration…			Response</a:t>
            </a:r>
            <a:endParaRPr lang="en-IN" altLang="en-US"/>
          </a:p>
        </p:txBody>
      </p:sp>
      <p:cxnSp>
        <p:nvCxnSpPr>
          <p:cNvPr id="5" name="Straight Connector 4">
            <a:extLst>
              <a:ext uri="{FF2B5EF4-FFF2-40B4-BE49-F238E27FC236}">
                <a16:creationId xmlns:a16="http://schemas.microsoft.com/office/drawing/2014/main" id="{00FBA347-83AE-4CBA-AF31-2DF416260750}"/>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a:extLst>
              <a:ext uri="{FF2B5EF4-FFF2-40B4-BE49-F238E27FC236}">
                <a16:creationId xmlns:a16="http://schemas.microsoft.com/office/drawing/2014/main" id="{8C025B47-378A-448C-A90F-399CD6A70948}"/>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They say that first there was sound… a primordial sound…</a:t>
            </a:r>
          </a:p>
          <a:p>
            <a:endParaRPr lang="en-US" altLang="en-US"/>
          </a:p>
        </p:txBody>
      </p:sp>
      <p:sp>
        <p:nvSpPr>
          <p:cNvPr id="59395" name="Content Placeholder 2">
            <a:extLst>
              <a:ext uri="{FF2B5EF4-FFF2-40B4-BE49-F238E27FC236}">
                <a16:creationId xmlns:a16="http://schemas.microsoft.com/office/drawing/2014/main" id="{787D9C1B-6807-4E71-8159-B45E09613440}"/>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 we mentioned, there is whole range of activity ranging from very gross to very subtle. The subtle most activity which can be sensed by the self, (but, which can not be identified as definite unit) is called the primordial activity and the sound of this activity is called primordial sound. This primordial activity in space forms the basic building block for all the grosser activities, ultimately all the units in nature, in existence.</a:t>
            </a:r>
          </a:p>
        </p:txBody>
      </p:sp>
      <p:sp>
        <p:nvSpPr>
          <p:cNvPr id="59396" name="Title 3">
            <a:extLst>
              <a:ext uri="{FF2B5EF4-FFF2-40B4-BE49-F238E27FC236}">
                <a16:creationId xmlns:a16="http://schemas.microsoft.com/office/drawing/2014/main" id="{B62FA89A-497F-438E-8D38-0AC86421D2D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Sound, Vibration…			Response</a:t>
            </a:r>
            <a:endParaRPr lang="en-IN" altLang="en-US"/>
          </a:p>
        </p:txBody>
      </p:sp>
      <p:cxnSp>
        <p:nvCxnSpPr>
          <p:cNvPr id="5" name="Straight Connector 4">
            <a:extLst>
              <a:ext uri="{FF2B5EF4-FFF2-40B4-BE49-F238E27FC236}">
                <a16:creationId xmlns:a16="http://schemas.microsoft.com/office/drawing/2014/main" id="{396D1E16-46F9-40D3-A4F2-321025D4C3DA}"/>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62E1583-E777-42A8-A292-FB5B0AA0E9A3}"/>
                  </a:ext>
                </a:extLst>
              </p14:cNvPr>
              <p14:cNvContentPartPr/>
              <p14:nvPr/>
            </p14:nvContentPartPr>
            <p14:xfrm>
              <a:off x="1204920" y="2143080"/>
              <a:ext cx="5032080" cy="3151080"/>
            </p14:xfrm>
          </p:contentPart>
        </mc:Choice>
        <mc:Fallback xmlns="">
          <p:pic>
            <p:nvPicPr>
              <p:cNvPr id="2" name="Ink 1">
                <a:extLst>
                  <a:ext uri="{FF2B5EF4-FFF2-40B4-BE49-F238E27FC236}">
                    <a16:creationId xmlns:a16="http://schemas.microsoft.com/office/drawing/2014/main" id="{762E1583-E777-42A8-A292-FB5B0AA0E9A3}"/>
                  </a:ext>
                </a:extLst>
              </p:cNvPr>
              <p:cNvPicPr/>
              <p:nvPr/>
            </p:nvPicPr>
            <p:blipFill>
              <a:blip r:embed="rId3"/>
              <a:stretch>
                <a:fillRect/>
              </a:stretch>
            </p:blipFill>
            <p:spPr>
              <a:xfrm>
                <a:off x="1195560" y="2133720"/>
                <a:ext cx="5050800" cy="3169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CDC3D18-0916-4439-AC34-15595CC694AF}"/>
                  </a:ext>
                </a:extLst>
              </p14:cNvPr>
              <p14:cNvContentPartPr/>
              <p14:nvPr/>
            </p14:nvContentPartPr>
            <p14:xfrm>
              <a:off x="210960" y="2245680"/>
              <a:ext cx="7671960" cy="4185360"/>
            </p14:xfrm>
          </p:contentPart>
        </mc:Choice>
        <mc:Fallback xmlns="">
          <p:pic>
            <p:nvPicPr>
              <p:cNvPr id="3" name="Ink 2">
                <a:extLst>
                  <a:ext uri="{FF2B5EF4-FFF2-40B4-BE49-F238E27FC236}">
                    <a16:creationId xmlns:a16="http://schemas.microsoft.com/office/drawing/2014/main" id="{FCDC3D18-0916-4439-AC34-15595CC694AF}"/>
                  </a:ext>
                </a:extLst>
              </p:cNvPr>
              <p:cNvPicPr/>
              <p:nvPr/>
            </p:nvPicPr>
            <p:blipFill>
              <a:blip r:embed="rId5"/>
              <a:stretch>
                <a:fillRect/>
              </a:stretch>
            </p:blipFill>
            <p:spPr>
              <a:xfrm>
                <a:off x="201600" y="2236320"/>
                <a:ext cx="7690680" cy="4204080"/>
              </a:xfrm>
              <a:prstGeom prst="rect">
                <a:avLst/>
              </a:prstGeom>
            </p:spPr>
          </p:pic>
        </mc:Fallback>
      </mc:AlternateContent>
      <p:pic>
        <p:nvPicPr>
          <p:cNvPr id="8" name="Picture 7">
            <a:extLst>
              <a:ext uri="{FF2B5EF4-FFF2-40B4-BE49-F238E27FC236}">
                <a16:creationId xmlns:a16="http://schemas.microsoft.com/office/drawing/2014/main" id="{00496352-535C-4B1B-8C3A-7A081F028B19}"/>
              </a:ext>
            </a:extLst>
          </p:cNvPr>
          <p:cNvPicPr>
            <a:picLocks noChangeAspect="1"/>
          </p:cNvPicPr>
          <p:nvPr/>
        </p:nvPicPr>
        <p:blipFill rotWithShape="1">
          <a:blip r:embed="rId6"/>
          <a:srcRect l="6038" t="2120"/>
          <a:stretch/>
        </p:blipFill>
        <p:spPr>
          <a:xfrm>
            <a:off x="6210300" y="6073556"/>
            <a:ext cx="4966504" cy="5788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8AC1BF8-2F6B-46DF-B022-2F608088E7D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Existence </a:t>
            </a:r>
            <a:r>
              <a:rPr lang="en-US" altLang="en-US" sz="2800">
                <a:latin typeface="Kruti Dev 010" pitchFamily="2" charset="0"/>
              </a:rPr>
              <a:t>vfLrRo esa O;oLFkk</a:t>
            </a:r>
            <a:endParaRPr lang="en-GB" altLang="en-US" sz="2800"/>
          </a:p>
        </p:txBody>
      </p:sp>
      <p:sp>
        <p:nvSpPr>
          <p:cNvPr id="14339" name="Text Placeholder 2">
            <a:extLst>
              <a:ext uri="{FF2B5EF4-FFF2-40B4-BE49-F238E27FC236}">
                <a16:creationId xmlns:a16="http://schemas.microsoft.com/office/drawing/2014/main" id="{422DE169-927B-442A-B4A7-3DEB8726A3E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A units can be identified by its </a:t>
            </a:r>
            <a:r>
              <a:rPr lang="en-GB" altLang="en-US" b="1"/>
              <a:t>boundary, limitedness</a:t>
            </a:r>
          </a:p>
          <a:p>
            <a:pPr>
              <a:buFont typeface="Symbol" pitchFamily="18" charset="2"/>
              <a:buNone/>
            </a:pPr>
            <a:r>
              <a:rPr lang="en-GB" altLang="en-US"/>
              <a:t>Units appear to be </a:t>
            </a:r>
            <a:r>
              <a:rPr lang="en-GB" altLang="en-US" b="1"/>
              <a:t>separate</a:t>
            </a:r>
            <a:r>
              <a:rPr lang="en-GB" altLang="en-US"/>
              <a:t> from each other, in </a:t>
            </a:r>
            <a:r>
              <a:rPr lang="en-GB" altLang="en-US" b="1"/>
              <a:t>isolation</a:t>
            </a:r>
            <a:r>
              <a:rPr lang="en-GB" altLang="en-US"/>
              <a:t> from each other</a:t>
            </a:r>
          </a:p>
          <a:p>
            <a:pPr>
              <a:buFont typeface="Symbol" pitchFamily="18" charset="2"/>
              <a:buNone/>
            </a:pPr>
            <a:r>
              <a:rPr lang="en-GB" altLang="en-US"/>
              <a:t>So, when we focus on units only, we see the isolation, the separateness, dividedness</a:t>
            </a:r>
          </a:p>
          <a:p>
            <a:pPr>
              <a:buFont typeface="Symbol" pitchFamily="18" charset="2"/>
              <a:buNone/>
            </a:pPr>
            <a:endParaRPr lang="en-GB" altLang="en-US"/>
          </a:p>
          <a:p>
            <a:pPr>
              <a:buFont typeface="Symbol" pitchFamily="18" charset="2"/>
              <a:buNone/>
            </a:pPr>
            <a:r>
              <a:rPr lang="en-GB" altLang="en-US" b="1"/>
              <a:t>Are they separate and isolated, unrelated </a:t>
            </a:r>
            <a:r>
              <a:rPr lang="en-GB" altLang="en-US"/>
              <a:t>or</a:t>
            </a:r>
            <a:r>
              <a:rPr lang="en-GB" altLang="en-US" b="1"/>
              <a:t> are they separate but related</a:t>
            </a:r>
            <a:r>
              <a:rPr lang="en-GB" altLang="en-US"/>
              <a:t>? </a:t>
            </a:r>
          </a:p>
          <a:p>
            <a:pPr>
              <a:buFont typeface="Symbol" pitchFamily="18" charset="2"/>
              <a:buNone/>
            </a:pPr>
            <a:endParaRPr lang="en-GB" altLang="en-US"/>
          </a:p>
          <a:p>
            <a:pPr>
              <a:buFont typeface="Symbol" pitchFamily="18" charset="2"/>
              <a:buNone/>
            </a:pPr>
            <a:r>
              <a:rPr lang="en-GB" altLang="en-US"/>
              <a:t>We have seen that they are related, then what is the basis of this relationship?</a:t>
            </a:r>
          </a:p>
          <a:p>
            <a:pPr>
              <a:buFont typeface="Symbol" pitchFamily="18" charset="2"/>
              <a:buNone/>
            </a:pPr>
            <a:r>
              <a:rPr lang="en-GB" altLang="en-US"/>
              <a:t>To understand this, we have to understand the </a:t>
            </a:r>
            <a:r>
              <a:rPr lang="en-GB" altLang="en-US" b="1"/>
              <a:t>reality which remains undivided in the these divided units</a:t>
            </a:r>
            <a:r>
              <a:rPr lang="en-GB" altLang="en-US"/>
              <a:t>- and that is </a:t>
            </a:r>
            <a:r>
              <a:rPr lang="en-GB" altLang="en-US" b="1"/>
              <a:t>Space</a:t>
            </a:r>
            <a:r>
              <a:rPr lang="en-GB" altLang="en-US"/>
              <a:t>,</a:t>
            </a:r>
          </a:p>
          <a:p>
            <a:pPr>
              <a:buFont typeface="Symbol" pitchFamily="18" charset="2"/>
              <a:buNone/>
            </a:pPr>
            <a:r>
              <a:rPr lang="en-GB" altLang="en-US"/>
              <a:t>So, in addition to the </a:t>
            </a:r>
            <a:r>
              <a:rPr lang="en-GB" altLang="en-US" b="1"/>
              <a:t>units</a:t>
            </a:r>
            <a:r>
              <a:rPr lang="en-GB" altLang="en-US"/>
              <a:t>, we need to understand the </a:t>
            </a:r>
            <a:r>
              <a:rPr lang="en-GB" altLang="en-US" b="1"/>
              <a:t>space </a:t>
            </a:r>
            <a:r>
              <a:rPr lang="en-GB" altLang="en-US"/>
              <a:t>also.</a:t>
            </a:r>
          </a:p>
          <a:p>
            <a:pPr>
              <a:buFont typeface="Symbol" pitchFamily="18" charset="2"/>
              <a:buNone/>
            </a:pPr>
            <a:endParaRPr altLang="en-US" sz="2800">
              <a:solidFill>
                <a:srgbClr val="1E00AA"/>
              </a:solidFill>
              <a:latin typeface="Kruti Dev 010" pitchFamily="2" charset="0"/>
            </a:endParaRPr>
          </a:p>
          <a:p>
            <a:pPr>
              <a:buFont typeface="Symbol" pitchFamily="18" charset="2"/>
              <a:buNone/>
            </a:pPr>
            <a:r>
              <a:rPr altLang="en-US" sz="2800">
                <a:solidFill>
                  <a:srgbClr val="1E00AA"/>
                </a:solidFill>
                <a:latin typeface="Kruti Dev 010" pitchFamily="2" charset="0"/>
              </a:rPr>
              <a:t>vfLrRo </a:t>
            </a:r>
            <a:r>
              <a:rPr altLang="en-US" sz="2400">
                <a:solidFill>
                  <a:srgbClr val="1E00AA"/>
                </a:solidFill>
                <a:latin typeface="Kruti Dev 010" pitchFamily="2" charset="0"/>
              </a:rPr>
              <a:t>  </a:t>
            </a:r>
            <a:r>
              <a:rPr altLang="en-US" sz="1600">
                <a:solidFill>
                  <a:srgbClr val="1E00AA"/>
                </a:solidFill>
                <a:latin typeface="Kruti Dev 010" pitchFamily="2" charset="0"/>
              </a:rPr>
              <a:t> </a:t>
            </a:r>
            <a:r>
              <a:rPr altLang="en-US" sz="1100">
                <a:solidFill>
                  <a:srgbClr val="1E00AA"/>
                </a:solidFill>
                <a:latin typeface="Kruti Dev 010" pitchFamily="2" charset="0"/>
              </a:rPr>
              <a:t> </a:t>
            </a:r>
            <a:r>
              <a:rPr altLang="en-US" sz="2000">
                <a:solidFill>
                  <a:srgbClr val="1E00AA"/>
                </a:solidFill>
                <a:latin typeface="Kruti Dev 010" pitchFamily="2" charset="0"/>
              </a:rPr>
              <a:t>¾</a:t>
            </a:r>
            <a:r>
              <a:rPr altLang="en-US" sz="2400">
                <a:solidFill>
                  <a:srgbClr val="1E00AA"/>
                </a:solidFill>
                <a:latin typeface="Kruti Dev 010" pitchFamily="2" charset="0"/>
              </a:rPr>
              <a:t> 	</a:t>
            </a:r>
            <a:r>
              <a:rPr altLang="en-US" sz="2800">
                <a:solidFill>
                  <a:srgbClr val="1E00AA"/>
                </a:solidFill>
                <a:latin typeface="Kruti Dev 010" pitchFamily="2" charset="0"/>
              </a:rPr>
              <a:t>lg&amp;vfLrRo</a:t>
            </a:r>
            <a:r>
              <a:rPr altLang="en-US" sz="2400">
                <a:solidFill>
                  <a:srgbClr val="1E00AA"/>
                </a:solidFill>
                <a:latin typeface="Kruti Dev 010" pitchFamily="2" charset="0"/>
              </a:rPr>
              <a:t>    </a:t>
            </a:r>
            <a:r>
              <a:rPr altLang="en-US" sz="2000">
                <a:solidFill>
                  <a:srgbClr val="1E00AA"/>
                </a:solidFill>
                <a:latin typeface="Kruti Dev 010" pitchFamily="2" charset="0"/>
              </a:rPr>
              <a:t>¾</a:t>
            </a:r>
            <a:r>
              <a:rPr altLang="en-US" sz="2400">
                <a:solidFill>
                  <a:srgbClr val="1E00AA"/>
                </a:solidFill>
                <a:latin typeface="Kruti Dev 010" pitchFamily="2" charset="0"/>
              </a:rPr>
              <a:t> </a:t>
            </a:r>
            <a:r>
              <a:rPr altLang="en-US" sz="2800">
                <a:solidFill>
                  <a:srgbClr val="1E00AA"/>
                </a:solidFill>
                <a:latin typeface="Kruti Dev 010" pitchFamily="2" charset="0"/>
              </a:rPr>
              <a:t>“kwU;</a:t>
            </a:r>
            <a:r>
              <a:rPr altLang="en-US" sz="2400">
                <a:solidFill>
                  <a:srgbClr val="1E00AA"/>
                </a:solidFill>
                <a:latin typeface="Kruti Dev 010" pitchFamily="2" charset="0"/>
              </a:rPr>
              <a:t> </a:t>
            </a:r>
            <a:r>
              <a:rPr altLang="en-US" sz="2800">
                <a:solidFill>
                  <a:srgbClr val="1E00AA"/>
                </a:solidFill>
                <a:latin typeface="Kruti Dev 010" pitchFamily="2" charset="0"/>
              </a:rPr>
              <a:t>esa lai`Dr bdkb;ka	</a:t>
            </a:r>
            <a:endParaRPr lang="en-GB" altLang="en-US" sz="2400">
              <a:solidFill>
                <a:srgbClr val="1E00AA"/>
              </a:solidFill>
              <a:latin typeface="Kruti Dev 010" pitchFamily="2" charset="0"/>
            </a:endParaRPr>
          </a:p>
          <a:p>
            <a:pPr>
              <a:buFont typeface="Symbol" pitchFamily="18" charset="2"/>
              <a:buNone/>
            </a:pPr>
            <a:r>
              <a:rPr altLang="en-US"/>
              <a:t>Existence</a:t>
            </a:r>
            <a:r>
              <a:rPr altLang="en-US" sz="2000"/>
              <a:t> </a:t>
            </a:r>
            <a:r>
              <a:rPr altLang="en-US"/>
              <a:t>= 	Co- Existence =  Units submerged in Space</a:t>
            </a:r>
            <a:endParaRPr lang="en-GB" altLang="en-US"/>
          </a:p>
        </p:txBody>
      </p:sp>
      <p:sp>
        <p:nvSpPr>
          <p:cNvPr id="4" name="Rectangle 3">
            <a:extLst>
              <a:ext uri="{FF2B5EF4-FFF2-40B4-BE49-F238E27FC236}">
                <a16:creationId xmlns:a16="http://schemas.microsoft.com/office/drawing/2014/main" id="{D852B841-80CD-4CB9-8CA7-5882D89D698A}"/>
              </a:ext>
            </a:extLst>
          </p:cNvPr>
          <p:cNvSpPr/>
          <p:nvPr/>
        </p:nvSpPr>
        <p:spPr>
          <a:xfrm>
            <a:off x="1782763" y="5181600"/>
            <a:ext cx="1905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0DF6DE65-84F4-4F35-AB66-0038FEF50C6C}"/>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dirty="0"/>
              <a:t>How did it all start? There is a theory of the Big Bang regarding creation.</a:t>
            </a:r>
          </a:p>
          <a:p>
            <a:pPr>
              <a:defRPr/>
            </a:pPr>
            <a:endParaRPr 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marL="0" indent="0">
              <a:buFont typeface="Arial" panose="020B0604020202020204" pitchFamily="34" charset="0"/>
              <a:buNone/>
              <a:defRPr/>
            </a:pPr>
            <a:endParaRPr lang="en-US" dirty="0"/>
          </a:p>
        </p:txBody>
      </p:sp>
      <p:sp>
        <p:nvSpPr>
          <p:cNvPr id="60419" name="Content Placeholder 2">
            <a:extLst>
              <a:ext uri="{FF2B5EF4-FFF2-40B4-BE49-F238E27FC236}">
                <a16:creationId xmlns:a16="http://schemas.microsoft.com/office/drawing/2014/main" id="{6ED7D683-BC73-496D-A79D-4C1FA2215F7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One of the thesis is that this primordial activity in space forms the basic building block for all the grosser activities, ultimately all the units in nature, in existence. This co-existence of primordial activity in all-pervading space expresses itself in the form of grosser and grosser activities and all that we see in nature is the natural unfolding of this co-existence. One interesting thing about this thesis is that all the gross and the subtle activities are existing together and we can see them depending upon our level of activities of the self as mention before.</a:t>
            </a:r>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p:txBody>
      </p:sp>
      <p:sp>
        <p:nvSpPr>
          <p:cNvPr id="60420" name="Title 3">
            <a:extLst>
              <a:ext uri="{FF2B5EF4-FFF2-40B4-BE49-F238E27FC236}">
                <a16:creationId xmlns:a16="http://schemas.microsoft.com/office/drawing/2014/main" id="{2AFC58FA-95B9-4DD8-AABC-46F97F5DC6A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Creation				Response</a:t>
            </a:r>
            <a:endParaRPr lang="en-IN" altLang="en-US"/>
          </a:p>
        </p:txBody>
      </p:sp>
      <p:cxnSp>
        <p:nvCxnSpPr>
          <p:cNvPr id="5" name="Straight Connector 4">
            <a:extLst>
              <a:ext uri="{FF2B5EF4-FFF2-40B4-BE49-F238E27FC236}">
                <a16:creationId xmlns:a16="http://schemas.microsoft.com/office/drawing/2014/main" id="{8DEB111D-A520-4600-8254-B665CE779D09}"/>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B05DCC6-F8D3-4E6C-BC21-3C29F537E10A}"/>
                  </a:ext>
                </a:extLst>
              </p14:cNvPr>
              <p14:cNvContentPartPr/>
              <p14:nvPr/>
            </p14:nvContentPartPr>
            <p14:xfrm>
              <a:off x="1270800" y="1521720"/>
              <a:ext cx="4626000" cy="2770200"/>
            </p14:xfrm>
          </p:contentPart>
        </mc:Choice>
        <mc:Fallback xmlns="">
          <p:pic>
            <p:nvPicPr>
              <p:cNvPr id="2" name="Ink 1">
                <a:extLst>
                  <a:ext uri="{FF2B5EF4-FFF2-40B4-BE49-F238E27FC236}">
                    <a16:creationId xmlns:a16="http://schemas.microsoft.com/office/drawing/2014/main" id="{3B05DCC6-F8D3-4E6C-BC21-3C29F537E10A}"/>
                  </a:ext>
                </a:extLst>
              </p:cNvPr>
              <p:cNvPicPr/>
              <p:nvPr/>
            </p:nvPicPr>
            <p:blipFill>
              <a:blip r:embed="rId3"/>
              <a:stretch>
                <a:fillRect/>
              </a:stretch>
            </p:blipFill>
            <p:spPr>
              <a:xfrm>
                <a:off x="1261440" y="1512360"/>
                <a:ext cx="4644720" cy="2788920"/>
              </a:xfrm>
              <a:prstGeom prst="rect">
                <a:avLst/>
              </a:prstGeom>
            </p:spPr>
          </p:pic>
        </mc:Fallback>
      </mc:AlternateContent>
      <p:pic>
        <p:nvPicPr>
          <p:cNvPr id="7" name="Picture 6">
            <a:extLst>
              <a:ext uri="{FF2B5EF4-FFF2-40B4-BE49-F238E27FC236}">
                <a16:creationId xmlns:a16="http://schemas.microsoft.com/office/drawing/2014/main" id="{741C65DB-003B-4872-88BD-83763AAA43DA}"/>
              </a:ext>
            </a:extLst>
          </p:cNvPr>
          <p:cNvPicPr>
            <a:picLocks noChangeAspect="1"/>
          </p:cNvPicPr>
          <p:nvPr/>
        </p:nvPicPr>
        <p:blipFill rotWithShape="1">
          <a:blip r:embed="rId4"/>
          <a:srcRect l="6038" t="2120"/>
          <a:stretch/>
        </p:blipFill>
        <p:spPr>
          <a:xfrm>
            <a:off x="0" y="5974376"/>
            <a:ext cx="4966504" cy="57882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89BCF360-9725-43A1-8E84-48C368EA5CD6}"/>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altLang="en-US" dirty="0"/>
              <a:t>This existence is so big… unlimited and human being is so small. So how can we understand the whole existence?</a:t>
            </a:r>
          </a:p>
          <a:p>
            <a:pPr marL="0" indent="0">
              <a:buFont typeface="Arial" panose="020B0604020202020204" pitchFamily="34" charset="0"/>
              <a:buNone/>
              <a:defRPr/>
            </a:pPr>
            <a:endParaRPr lang="en-US" dirty="0"/>
          </a:p>
        </p:txBody>
      </p:sp>
      <p:sp>
        <p:nvSpPr>
          <p:cNvPr id="61443" name="Content Placeholder 2">
            <a:extLst>
              <a:ext uri="{FF2B5EF4-FFF2-40B4-BE49-F238E27FC236}">
                <a16:creationId xmlns:a16="http://schemas.microsoft.com/office/drawing/2014/main" id="{8967F886-A746-4C49-B050-E040E0C65C0F}"/>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Existence is big no doubt, but in essence it is units submerged in space, which can be realised by the self, further, units are of two types, material and consciousness, and they can be understood. Similarly all the units in nature can classified in terms of four order and they can be understood by human being. But, this is so for the essence; as far as description is concerned, that seems to be endless but, we can learn about the necessary details as and when required.  </a:t>
            </a:r>
          </a:p>
          <a:p>
            <a:pPr marL="0" indent="0">
              <a:buFont typeface="Arial" panose="020B0604020202020204" pitchFamily="34" charset="0"/>
              <a:buNone/>
            </a:pPr>
            <a:endParaRPr lang="en-IN" altLang="en-US"/>
          </a:p>
        </p:txBody>
      </p:sp>
      <p:sp>
        <p:nvSpPr>
          <p:cNvPr id="61444" name="Title 3">
            <a:extLst>
              <a:ext uri="{FF2B5EF4-FFF2-40B4-BE49-F238E27FC236}">
                <a16:creationId xmlns:a16="http://schemas.microsoft.com/office/drawing/2014/main" id="{F107479C-CA28-4CB5-93A7-A4CA42DCC68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Creation				Response</a:t>
            </a:r>
            <a:endParaRPr lang="en-IN" altLang="en-US"/>
          </a:p>
        </p:txBody>
      </p:sp>
      <p:cxnSp>
        <p:nvCxnSpPr>
          <p:cNvPr id="5" name="Straight Connector 4">
            <a:extLst>
              <a:ext uri="{FF2B5EF4-FFF2-40B4-BE49-F238E27FC236}">
                <a16:creationId xmlns:a16="http://schemas.microsoft.com/office/drawing/2014/main" id="{89413F2E-BA12-4487-9D63-AB1BF4F0A4FD}"/>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361B429-4318-4A95-9156-88E6B9437BF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2467" name="Text Placeholder 2">
            <a:extLst>
              <a:ext uri="{FF2B5EF4-FFF2-40B4-BE49-F238E27FC236}">
                <a16:creationId xmlns:a16="http://schemas.microsoft.com/office/drawing/2014/main" id="{DB55D1DC-85B1-421C-876F-0C26E1D583D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62468" name="Picture 5">
            <a:extLst>
              <a:ext uri="{FF2B5EF4-FFF2-40B4-BE49-F238E27FC236}">
                <a16:creationId xmlns:a16="http://schemas.microsoft.com/office/drawing/2014/main" id="{BEEB4DA6-4B2C-4B1D-8785-4031B8376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4564"/>
          <a:stretch>
            <a:fillRect/>
          </a:stretch>
        </p:blipFill>
        <p:spPr bwMode="auto">
          <a:xfrm>
            <a:off x="0" y="7938"/>
            <a:ext cx="12192000"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7B06688-04C1-424B-AD43-6C576BCC1595}"/>
                  </a:ext>
                </a:extLst>
              </p14:cNvPr>
              <p14:cNvContentPartPr/>
              <p14:nvPr/>
            </p14:nvContentPartPr>
            <p14:xfrm>
              <a:off x="344520" y="1519200"/>
              <a:ext cx="10710360" cy="4847040"/>
            </p14:xfrm>
          </p:contentPart>
        </mc:Choice>
        <mc:Fallback xmlns="">
          <p:pic>
            <p:nvPicPr>
              <p:cNvPr id="2" name="Ink 1">
                <a:extLst>
                  <a:ext uri="{FF2B5EF4-FFF2-40B4-BE49-F238E27FC236}">
                    <a16:creationId xmlns:a16="http://schemas.microsoft.com/office/drawing/2014/main" id="{D7B06688-04C1-424B-AD43-6C576BCC1595}"/>
                  </a:ext>
                </a:extLst>
              </p:cNvPr>
              <p:cNvPicPr/>
              <p:nvPr/>
            </p:nvPicPr>
            <p:blipFill>
              <a:blip r:embed="rId4"/>
              <a:stretch>
                <a:fillRect/>
              </a:stretch>
            </p:blipFill>
            <p:spPr>
              <a:xfrm>
                <a:off x="335160" y="1509840"/>
                <a:ext cx="10729080" cy="4865760"/>
              </a:xfrm>
              <a:prstGeom prst="rect">
                <a:avLst/>
              </a:prstGeom>
            </p:spPr>
          </p:pic>
        </mc:Fallback>
      </mc:AlternateContent>
      <p:pic>
        <p:nvPicPr>
          <p:cNvPr id="6" name="Picture 5">
            <a:extLst>
              <a:ext uri="{FF2B5EF4-FFF2-40B4-BE49-F238E27FC236}">
                <a16:creationId xmlns:a16="http://schemas.microsoft.com/office/drawing/2014/main" id="{AB2BA0FD-9998-4026-BBE9-24EE52F4FB96}"/>
              </a:ext>
            </a:extLst>
          </p:cNvPr>
          <p:cNvPicPr>
            <a:picLocks noChangeAspect="1"/>
          </p:cNvPicPr>
          <p:nvPr/>
        </p:nvPicPr>
        <p:blipFill rotWithShape="1">
          <a:blip r:embed="rId5"/>
          <a:srcRect l="6038" t="2120"/>
          <a:stretch/>
        </p:blipFill>
        <p:spPr>
          <a:xfrm>
            <a:off x="0" y="6067856"/>
            <a:ext cx="4966504" cy="57882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4">
            <a:extLst>
              <a:ext uri="{FF2B5EF4-FFF2-40B4-BE49-F238E27FC236}">
                <a16:creationId xmlns:a16="http://schemas.microsoft.com/office/drawing/2014/main" id="{1B69C8E2-2922-479A-99AD-B783EA53A698}"/>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7000"/>
              </a:lnSpc>
              <a:spcAft>
                <a:spcPts val="800"/>
              </a:spcAft>
            </a:pPr>
            <a:r>
              <a:rPr lang="en-US" altLang="en-US"/>
              <a:t>In all this, so far there is no mention of God. What is God, according to you?</a:t>
            </a:r>
          </a:p>
          <a:p>
            <a:pPr>
              <a:lnSpc>
                <a:spcPct val="107000"/>
              </a:lnSpc>
              <a:spcAft>
                <a:spcPts val="800"/>
              </a:spcAft>
            </a:pPr>
            <a:endParaRPr lang="en-US" altLang="en-US"/>
          </a:p>
          <a:p>
            <a:pPr>
              <a:lnSpc>
                <a:spcPct val="107000"/>
              </a:lnSpc>
              <a:spcAft>
                <a:spcPts val="800"/>
              </a:spcAft>
            </a:pPr>
            <a:endParaRPr lang="en-US" altLang="en-US"/>
          </a:p>
        </p:txBody>
      </p:sp>
      <p:sp>
        <p:nvSpPr>
          <p:cNvPr id="63491" name="Content Placeholder 5">
            <a:extLst>
              <a:ext uri="{FF2B5EF4-FFF2-40B4-BE49-F238E27FC236}">
                <a16:creationId xmlns:a16="http://schemas.microsoft.com/office/drawing/2014/main" id="{EB2EAC1B-86DF-4460-BA58-ED6F6E824D14}"/>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There are two major notions of God.</a:t>
            </a:r>
          </a:p>
          <a:p>
            <a:pPr marL="0" indent="0">
              <a:buFont typeface="Arial" panose="020B0604020202020204" pitchFamily="34" charset="0"/>
              <a:buNone/>
            </a:pPr>
            <a:r>
              <a:rPr lang="en-US" altLang="en-US"/>
              <a:t>One is God (with a big G) </a:t>
            </a:r>
          </a:p>
          <a:p>
            <a:pPr marL="0" indent="0">
              <a:buFont typeface="Arial" panose="020B0604020202020204" pitchFamily="34" charset="0"/>
              <a:buNone/>
            </a:pPr>
            <a:r>
              <a:rPr lang="en-US" altLang="en-US"/>
              <a:t>= Space, the all pervading </a:t>
            </a:r>
          </a:p>
          <a:p>
            <a:pPr marL="0" indent="0">
              <a:buFont typeface="Arial" panose="020B0604020202020204" pitchFamily="34" charset="0"/>
              <a:buNone/>
            </a:pPr>
            <a:r>
              <a:rPr lang="en-US" altLang="en-US"/>
              <a:t>(all pervading, but no activity, not a doer)</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god (with a small g) i.e. god</a:t>
            </a:r>
          </a:p>
          <a:p>
            <a:pPr marL="0" indent="0">
              <a:lnSpc>
                <a:spcPct val="107000"/>
              </a:lnSpc>
              <a:spcAft>
                <a:spcPts val="800"/>
              </a:spcAft>
              <a:buFont typeface="Arial" panose="020B0604020202020204" pitchFamily="34" charset="0"/>
              <a:buNone/>
            </a:pPr>
            <a:r>
              <a:rPr lang="en-US" altLang="en-US"/>
              <a:t>= </a:t>
            </a:r>
            <a:r>
              <a:rPr lang="en-US" altLang="en-US" sz="2400">
                <a:ea typeface="Batang" panose="02030600000101010101" pitchFamily="18" charset="-127"/>
              </a:rPr>
              <a:t>a Self with the right understanding and right feeling; a realized Self</a:t>
            </a:r>
          </a:p>
          <a:p>
            <a:pPr marL="0" indent="0">
              <a:lnSpc>
                <a:spcPct val="107000"/>
              </a:lnSpc>
              <a:spcAft>
                <a:spcPts val="800"/>
              </a:spcAft>
              <a:buFont typeface="Arial" panose="020B0604020202020204" pitchFamily="34" charset="0"/>
              <a:buNone/>
            </a:pPr>
            <a:r>
              <a:rPr lang="en-US" altLang="en-US" sz="2400">
                <a:ea typeface="Batang" panose="02030600000101010101" pitchFamily="18" charset="-127"/>
              </a:rPr>
              <a:t>It is a unit and not all pervading.</a:t>
            </a:r>
          </a:p>
          <a:p>
            <a:pPr marL="0" indent="0">
              <a:lnSpc>
                <a:spcPct val="107000"/>
              </a:lnSpc>
              <a:spcAft>
                <a:spcPts val="800"/>
              </a:spcAft>
              <a:buFont typeface="Arial" panose="020B0604020202020204" pitchFamily="34" charset="0"/>
              <a:buNone/>
            </a:pPr>
            <a:r>
              <a:rPr lang="en-IN" altLang="en-US" sz="2400">
                <a:ea typeface="Batang" panose="02030600000101010101" pitchFamily="18" charset="-127"/>
              </a:rPr>
              <a:t>This god, as a realised self, can be source of inspiration for us</a:t>
            </a:r>
          </a:p>
        </p:txBody>
      </p:sp>
      <p:sp>
        <p:nvSpPr>
          <p:cNvPr id="63492" name="Title 3">
            <a:extLst>
              <a:ext uri="{FF2B5EF4-FFF2-40B4-BE49-F238E27FC236}">
                <a16:creationId xmlns:a16="http://schemas.microsoft.com/office/drawing/2014/main" id="{F9F0835E-222F-4B65-B853-17B17CD8320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God 					Response</a:t>
            </a:r>
            <a:endParaRPr lang="en-IN" altLang="en-US"/>
          </a:p>
        </p:txBody>
      </p:sp>
      <p:cxnSp>
        <p:nvCxnSpPr>
          <p:cNvPr id="7" name="Straight Connector 6">
            <a:extLst>
              <a:ext uri="{FF2B5EF4-FFF2-40B4-BE49-F238E27FC236}">
                <a16:creationId xmlns:a16="http://schemas.microsoft.com/office/drawing/2014/main" id="{2930B4DD-22F1-45B4-B4DF-B3411703962F}"/>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a:extLst>
              <a:ext uri="{FF2B5EF4-FFF2-40B4-BE49-F238E27FC236}">
                <a16:creationId xmlns:a16="http://schemas.microsoft.com/office/drawing/2014/main" id="{9DA82610-B263-466C-B1D1-EA246B6478B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457200" algn="l"/>
              </a:tabLst>
            </a:pPr>
            <a:r>
              <a:rPr lang="en-US" altLang="en-US"/>
              <a:t>Once a person dies, what happens to the Self?</a:t>
            </a:r>
          </a:p>
        </p:txBody>
      </p:sp>
      <p:sp>
        <p:nvSpPr>
          <p:cNvPr id="64515" name="Content Placeholder 2">
            <a:extLst>
              <a:ext uri="{FF2B5EF4-FFF2-40B4-BE49-F238E27FC236}">
                <a16:creationId xmlns:a16="http://schemas.microsoft.com/office/drawing/2014/main" id="{62A3A439-367C-4730-B7B1-1108F437918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What we can explore presently is that when we are there as human being, what is the status of the self and the body. Does the being of the self dependent on the body or the being of the self is there not depending on the activities of the body? Let us look at the activities of the self, like thought, we always keep thinking, whether we are interacting with body or not, even when we are not reading any sensation from the body or giving any instruction to the body, thinking goes on. When the body falls sick, activity of thinking does no go down. So, activities of the self is not dependent on the activities of the body.</a:t>
            </a:r>
          </a:p>
        </p:txBody>
      </p:sp>
      <p:sp>
        <p:nvSpPr>
          <p:cNvPr id="64516" name="Title 3">
            <a:extLst>
              <a:ext uri="{FF2B5EF4-FFF2-40B4-BE49-F238E27FC236}">
                <a16:creationId xmlns:a16="http://schemas.microsoft.com/office/drawing/2014/main" id="{21E0D1C5-EB5B-4A2B-BE9B-721E6363CD5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34E6CEE3-B52D-48A2-9D45-3401909FB555}"/>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DA764E-AB67-4BD2-B5C0-1A204FC5B952}"/>
              </a:ext>
            </a:extLst>
          </p:cNvPr>
          <p:cNvSpPr>
            <a:spLocks noGrp="1"/>
          </p:cNvSpPr>
          <p:nvPr>
            <p:ph sz="half" idx="1"/>
          </p:nvPr>
        </p:nvSpPr>
        <p:spPr>
          <a:xfrm>
            <a:off x="0" y="609600"/>
            <a:ext cx="6007100" cy="5943600"/>
          </a:xfrm>
        </p:spPr>
        <p:txBody>
          <a:bodyPr/>
          <a:lstStyle/>
          <a:p>
            <a:pPr marL="342900" indent="-342900">
              <a:lnSpc>
                <a:spcPct val="107000"/>
              </a:lnSpc>
              <a:spcAft>
                <a:spcPts val="800"/>
              </a:spcAft>
              <a:buFont typeface="Wingdings" panose="05000000000000000000" pitchFamily="2" charset="2"/>
              <a:buChar char=""/>
              <a:tabLst>
                <a:tab pos="457200" algn="l"/>
              </a:tabLst>
              <a:defRPr/>
            </a:pPr>
            <a:r>
              <a:rPr lang="en-US" dirty="0">
                <a:ea typeface="Batang" panose="02030600000101010101" pitchFamily="18" charset="-127"/>
              </a:rPr>
              <a:t>Bondage?</a:t>
            </a:r>
            <a:endParaRPr lang="en-IN" dirty="0">
              <a:latin typeface="Calibri" panose="020F0502020204030204" pitchFamily="34" charset="0"/>
              <a:ea typeface="Calibri" panose="020F0502020204030204" pitchFamily="34" charset="0"/>
            </a:endParaRPr>
          </a:p>
          <a:p>
            <a:pPr>
              <a:lnSpc>
                <a:spcPct val="107000"/>
              </a:lnSpc>
              <a:spcAft>
                <a:spcPts val="800"/>
              </a:spcAft>
              <a:defRPr/>
            </a:pPr>
            <a:endParaRPr lang="en-US" dirty="0">
              <a:ea typeface="Batang" panose="02030600000101010101" pitchFamily="18" charset="-127"/>
            </a:endParaRPr>
          </a:p>
          <a:p>
            <a:pPr>
              <a:lnSpc>
                <a:spcPct val="107000"/>
              </a:lnSpc>
              <a:spcAft>
                <a:spcPts val="800"/>
              </a:spcAft>
              <a:defRPr/>
            </a:pPr>
            <a:endParaRPr lang="en-US" dirty="0">
              <a:ea typeface="Batang" panose="02030600000101010101" pitchFamily="18" charset="-127"/>
            </a:endParaRPr>
          </a:p>
          <a:p>
            <a:pPr>
              <a:lnSpc>
                <a:spcPct val="107000"/>
              </a:lnSpc>
              <a:spcAft>
                <a:spcPts val="800"/>
              </a:spcAft>
              <a:defRPr/>
            </a:pPr>
            <a:r>
              <a:rPr lang="en-US" dirty="0">
                <a:ea typeface="Batang" panose="02030600000101010101" pitchFamily="18" charset="-127"/>
              </a:rPr>
              <a:t>Salvation?</a:t>
            </a:r>
          </a:p>
          <a:p>
            <a:pPr>
              <a:lnSpc>
                <a:spcPct val="107000"/>
              </a:lnSpc>
              <a:spcAft>
                <a:spcPts val="800"/>
              </a:spcAft>
              <a:defRPr/>
            </a:pPr>
            <a:endParaRPr lang="en-IN" dirty="0">
              <a:latin typeface="Calibri" panose="020F0502020204030204" pitchFamily="34" charset="0"/>
              <a:ea typeface="Calibri" panose="020F0502020204030204" pitchFamily="34" charset="0"/>
            </a:endParaRPr>
          </a:p>
          <a:p>
            <a:pPr>
              <a:lnSpc>
                <a:spcPct val="107000"/>
              </a:lnSpc>
              <a:spcAft>
                <a:spcPts val="800"/>
              </a:spcAft>
              <a:defRPr/>
            </a:pPr>
            <a:endParaRPr lang="en-IN" dirty="0">
              <a:latin typeface="Calibri" panose="020F0502020204030204" pitchFamily="34" charset="0"/>
              <a:ea typeface="Calibri" panose="020F0502020204030204" pitchFamily="34" charset="0"/>
            </a:endParaRPr>
          </a:p>
          <a:p>
            <a:pPr>
              <a:lnSpc>
                <a:spcPct val="107000"/>
              </a:lnSpc>
              <a:spcAft>
                <a:spcPts val="800"/>
              </a:spcAft>
              <a:defRPr/>
            </a:pPr>
            <a:r>
              <a:rPr lang="en-US" dirty="0">
                <a:ea typeface="Batang" panose="02030600000101010101" pitchFamily="18" charset="-127"/>
              </a:rPr>
              <a:t>Swatantrata?</a:t>
            </a:r>
            <a:endParaRPr lang="en-IN" dirty="0">
              <a:latin typeface="Calibri" panose="020F0502020204030204" pitchFamily="34" charset="0"/>
              <a:ea typeface="Calibri" panose="020F0502020204030204" pitchFamily="34" charset="0"/>
            </a:endParaRPr>
          </a:p>
        </p:txBody>
      </p:sp>
      <p:sp>
        <p:nvSpPr>
          <p:cNvPr id="65539" name="Content Placeholder 5">
            <a:extLst>
              <a:ext uri="{FF2B5EF4-FFF2-40B4-BE49-F238E27FC236}">
                <a16:creationId xmlns:a16="http://schemas.microsoft.com/office/drawing/2014/main" id="{3D88E6F4-F69B-40CC-B5AE-3430C0C72315}"/>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ea typeface="Batang" panose="02030600000101010101" pitchFamily="18" charset="-127"/>
              </a:rPr>
              <a:t>To live with sorrow. </a:t>
            </a:r>
          </a:p>
          <a:p>
            <a:pPr marL="0" indent="0">
              <a:buFont typeface="Arial" panose="020B0604020202020204" pitchFamily="34" charset="0"/>
              <a:buNone/>
            </a:pPr>
            <a:r>
              <a:rPr lang="en-US" altLang="en-US">
                <a:latin typeface="Kruti Dev 010" pitchFamily="2" charset="0"/>
                <a:ea typeface="Batang" panose="02030600000101010101" pitchFamily="18" charset="-127"/>
                <a:cs typeface="Arial" panose="020B0604020202020204" pitchFamily="34" charset="0"/>
              </a:rPr>
              <a:t>ca/ku &amp; nq[k iwoZd thukA</a:t>
            </a:r>
          </a:p>
          <a:p>
            <a:pPr marL="0" indent="0">
              <a:buFont typeface="Arial" panose="020B0604020202020204" pitchFamily="34" charset="0"/>
              <a:buNone/>
            </a:pPr>
            <a:endParaRPr lang="en-US" altLang="en-US">
              <a:latin typeface="Kruti Dev 010" pitchFamily="2" charset="0"/>
              <a:ea typeface="Batang" panose="02030600000101010101" pitchFamily="18" charset="-127"/>
              <a:cs typeface="Arial" panose="020B0604020202020204" pitchFamily="34" charset="0"/>
            </a:endParaRPr>
          </a:p>
          <a:p>
            <a:pPr marL="0" indent="0">
              <a:buFont typeface="Arial" panose="020B0604020202020204" pitchFamily="34" charset="0"/>
              <a:buNone/>
            </a:pPr>
            <a:endParaRPr lang="en-US" altLang="en-US">
              <a:latin typeface="Kruti Dev 010" pitchFamily="2" charset="0"/>
              <a:ea typeface="Batang" panose="02030600000101010101" pitchFamily="18" charset="-127"/>
              <a:cs typeface="Arial" panose="020B0604020202020204" pitchFamily="34" charset="0"/>
            </a:endParaRPr>
          </a:p>
          <a:p>
            <a:pPr marL="0" indent="0">
              <a:buFont typeface="Arial" panose="020B0604020202020204" pitchFamily="34" charset="0"/>
              <a:buNone/>
            </a:pPr>
            <a:r>
              <a:rPr lang="en-US" altLang="en-US">
                <a:ea typeface="Batang" panose="02030600000101010101" pitchFamily="18" charset="-127"/>
              </a:rPr>
              <a:t>Freedom from sorrow.</a:t>
            </a:r>
          </a:p>
          <a:p>
            <a:pPr marL="0" indent="0">
              <a:buFont typeface="Arial" panose="020B0604020202020204" pitchFamily="34" charset="0"/>
              <a:buNone/>
            </a:pPr>
            <a:r>
              <a:rPr lang="en-US" altLang="en-US">
                <a:latin typeface="Kruti Dev 010" pitchFamily="2" charset="0"/>
                <a:cs typeface="Arial" panose="020B0604020202020204" pitchFamily="34" charset="0"/>
              </a:rPr>
              <a:t>eks{k &amp; nq[k ls eqfäA</a:t>
            </a:r>
          </a:p>
          <a:p>
            <a:pPr marL="0" indent="0">
              <a:buFont typeface="Arial" panose="020B0604020202020204" pitchFamily="34" charset="0"/>
              <a:buNone/>
            </a:pPr>
            <a:endParaRPr lang="en-US" altLang="en-US">
              <a:latin typeface="Kruti Dev 010" pitchFamily="2" charset="0"/>
              <a:cs typeface="Arial" panose="020B0604020202020204" pitchFamily="34" charset="0"/>
            </a:endParaRPr>
          </a:p>
          <a:p>
            <a:pPr marL="0" indent="0">
              <a:buFont typeface="Arial" panose="020B0604020202020204" pitchFamily="34" charset="0"/>
              <a:buNone/>
            </a:pPr>
            <a:endParaRPr lang="en-US" altLang="en-US">
              <a:latin typeface="Kruti Dev 010" pitchFamily="2" charset="0"/>
              <a:cs typeface="Arial" panose="020B0604020202020204" pitchFamily="34" charset="0"/>
            </a:endParaRPr>
          </a:p>
          <a:p>
            <a:pPr marL="0" indent="0">
              <a:buFont typeface="Arial" panose="020B0604020202020204" pitchFamily="34" charset="0"/>
              <a:buNone/>
            </a:pPr>
            <a:r>
              <a:rPr lang="en-US" altLang="en-US">
                <a:ea typeface="Batang" panose="02030600000101010101" pitchFamily="18" charset="-127"/>
              </a:rPr>
              <a:t>To live with continuous happiness. </a:t>
            </a:r>
          </a:p>
          <a:p>
            <a:pPr marL="0" indent="0">
              <a:buFont typeface="Arial" panose="020B0604020202020204" pitchFamily="34" charset="0"/>
              <a:buNone/>
            </a:pPr>
            <a:r>
              <a:rPr lang="en-US" altLang="en-US">
                <a:latin typeface="Kruti Dev 010" pitchFamily="2" charset="0"/>
                <a:cs typeface="Arial" panose="020B0604020202020204" pitchFamily="34" charset="0"/>
              </a:rPr>
              <a:t>Lora=rk &amp; fujarj lq[kiwoZd thukA</a:t>
            </a:r>
            <a:endParaRPr lang="en-IN" altLang="en-US">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altLang="en-US">
              <a:latin typeface="Kruti Dev 010" pitchFamily="2" charset="0"/>
              <a:cs typeface="Arial" panose="020B0604020202020204" pitchFamily="34" charset="0"/>
            </a:endParaRPr>
          </a:p>
        </p:txBody>
      </p:sp>
      <p:sp>
        <p:nvSpPr>
          <p:cNvPr id="65540" name="Title 3">
            <a:extLst>
              <a:ext uri="{FF2B5EF4-FFF2-40B4-BE49-F238E27FC236}">
                <a16:creationId xmlns:a16="http://schemas.microsoft.com/office/drawing/2014/main" id="{A87A5EF2-90CA-408C-9E9B-016AE9767A0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7" name="Straight Connector 6">
            <a:extLst>
              <a:ext uri="{FF2B5EF4-FFF2-40B4-BE49-F238E27FC236}">
                <a16:creationId xmlns:a16="http://schemas.microsoft.com/office/drawing/2014/main" id="{C720A97D-A0ED-4277-BDD3-D87E6BD24E57}"/>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4">
            <a:extLst>
              <a:ext uri="{FF2B5EF4-FFF2-40B4-BE49-F238E27FC236}">
                <a16:creationId xmlns:a16="http://schemas.microsoft.com/office/drawing/2014/main" id="{DAD84B44-3401-4040-8F34-B9BE3C619BE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nSpc>
                <a:spcPct val="107000"/>
              </a:lnSpc>
              <a:spcAft>
                <a:spcPts val="800"/>
              </a:spcAft>
              <a:buFont typeface="Wingdings" panose="05000000000000000000" pitchFamily="2" charset="2"/>
              <a:buChar char=""/>
              <a:tabLst>
                <a:tab pos="457200" algn="l"/>
              </a:tabLst>
            </a:pPr>
            <a:endParaRPr lang="en-US" altLang="en-US" sz="2400">
              <a:ea typeface="Batang" panose="02030600000101010101" pitchFamily="18" charset="-127"/>
            </a:endParaRPr>
          </a:p>
        </p:txBody>
      </p:sp>
      <p:sp>
        <p:nvSpPr>
          <p:cNvPr id="66563" name="Content Placeholder 5">
            <a:extLst>
              <a:ext uri="{FF2B5EF4-FFF2-40B4-BE49-F238E27FC236}">
                <a16:creationId xmlns:a16="http://schemas.microsoft.com/office/drawing/2014/main" id="{B1F2ED50-4246-4B3D-8FA9-F4F0DFA3CD20}"/>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07000"/>
              </a:lnSpc>
              <a:spcAft>
                <a:spcPts val="800"/>
              </a:spcAft>
              <a:buFont typeface="Arial" panose="020B0604020202020204" pitchFamily="34" charset="0"/>
              <a:buNone/>
              <a:tabLst>
                <a:tab pos="457200" algn="l"/>
              </a:tabLst>
            </a:pPr>
            <a:endParaRPr lang="en-US" altLang="en-US" sz="2400">
              <a:ea typeface="Batang" panose="02030600000101010101" pitchFamily="18" charset="-127"/>
            </a:endParaRPr>
          </a:p>
        </p:txBody>
      </p:sp>
      <p:sp>
        <p:nvSpPr>
          <p:cNvPr id="66564" name="Title 3">
            <a:extLst>
              <a:ext uri="{FF2B5EF4-FFF2-40B4-BE49-F238E27FC236}">
                <a16:creationId xmlns:a16="http://schemas.microsoft.com/office/drawing/2014/main" id="{31D9406E-CEE9-4144-97FD-2FD677F8490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7" name="Straight Connector 6">
            <a:extLst>
              <a:ext uri="{FF2B5EF4-FFF2-40B4-BE49-F238E27FC236}">
                <a16:creationId xmlns:a16="http://schemas.microsoft.com/office/drawing/2014/main" id="{5AE2A6E5-599D-44F5-AC5C-761A737DEEA0}"/>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a:extLst>
              <a:ext uri="{FF2B5EF4-FFF2-40B4-BE49-F238E27FC236}">
                <a16:creationId xmlns:a16="http://schemas.microsoft.com/office/drawing/2014/main" id="{C1BAF377-6C4C-4B00-87E6-F910A03B6D0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Ishwar (Space)</a:t>
            </a:r>
            <a:r>
              <a:rPr lang="en-US" altLang="en-US" sz="2400">
                <a:latin typeface="Kruti Dev 010" pitchFamily="2" charset="0"/>
                <a:ea typeface="Batang" panose="02030600000101010101" pitchFamily="18" charset="-127"/>
                <a:cs typeface="Arial" panose="020B0604020202020204" pitchFamily="34" charset="0"/>
              </a:rPr>
              <a:t> bZ”oj ¼”kwU;½</a:t>
            </a:r>
            <a:endParaRPr lang="en-IN" altLang="en-US"/>
          </a:p>
        </p:txBody>
      </p:sp>
      <p:sp>
        <p:nvSpPr>
          <p:cNvPr id="6" name="Text Placeholder 5">
            <a:extLst>
              <a:ext uri="{FF2B5EF4-FFF2-40B4-BE49-F238E27FC236}">
                <a16:creationId xmlns:a16="http://schemas.microsoft.com/office/drawing/2014/main" id="{53071236-24E8-49FF-B50B-D93EE38E6C9D}"/>
              </a:ext>
            </a:extLst>
          </p:cNvPr>
          <p:cNvSpPr>
            <a:spLocks noGrp="1"/>
          </p:cNvSpPr>
          <p:nvPr>
            <p:ph type="body" sz="quarter" idx="13"/>
          </p:nvPr>
        </p:nvSpPr>
        <p:spPr/>
        <p:txBody>
          <a:bodyPr/>
          <a:lstStyle/>
          <a:p>
            <a:pPr marL="342900" indent="-342900">
              <a:lnSpc>
                <a:spcPct val="150000"/>
              </a:lnSpc>
              <a:spcAft>
                <a:spcPts val="800"/>
              </a:spcAft>
              <a:buFont typeface="Arial" panose="020B0604020202020204" pitchFamily="34" charset="0"/>
              <a:buChar char="-"/>
              <a:tabLst>
                <a:tab pos="457200" algn="l"/>
              </a:tabLst>
              <a:defRPr/>
            </a:pPr>
            <a:r>
              <a:rPr sz="2400">
                <a:ea typeface="Batang" panose="02030600000101010101" pitchFamily="18" charset="-127"/>
              </a:rPr>
              <a:t>is no activity, is not the doer </a:t>
            </a:r>
            <a:r>
              <a:rPr sz="2400" err="1">
                <a:latin typeface="Kruti Dev 010" pitchFamily="2" charset="0"/>
                <a:ea typeface="Batang" panose="02030600000101010101" pitchFamily="18" charset="-127"/>
              </a:rPr>
              <a:t>fØ;k”kwU</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gS</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drkZ</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ughaA</a:t>
            </a:r>
            <a:endParaRPr lang="en-IN" sz="1800">
              <a:latin typeface="Calibri" panose="020F0502020204030204" pitchFamily="34" charset="0"/>
              <a:ea typeface="Batang" panose="02030600000101010101" pitchFamily="18" charset="-127"/>
            </a:endParaRPr>
          </a:p>
          <a:p>
            <a:pPr marL="342900" indent="-342900">
              <a:lnSpc>
                <a:spcPct val="150000"/>
              </a:lnSpc>
              <a:spcAft>
                <a:spcPts val="800"/>
              </a:spcAft>
              <a:buFont typeface="Arial" panose="020B0604020202020204" pitchFamily="34" charset="0"/>
              <a:buChar char="-"/>
              <a:tabLst>
                <a:tab pos="457200" algn="l"/>
              </a:tabLst>
              <a:defRPr/>
            </a:pPr>
            <a:r>
              <a:rPr sz="2400">
                <a:ea typeface="Batang" panose="02030600000101010101" pitchFamily="18" charset="-127"/>
              </a:rPr>
              <a:t>is constant energy, is not omnipotent </a:t>
            </a:r>
            <a:r>
              <a:rPr sz="2400" err="1">
                <a:latin typeface="Kruti Dev 010" pitchFamily="2" charset="0"/>
                <a:ea typeface="Batang" panose="02030600000101010101" pitchFamily="18" charset="-127"/>
              </a:rPr>
              <a:t>lkE</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ÅtkZ</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gS</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loZ”kfäeku</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ughaA</a:t>
            </a:r>
            <a:endParaRPr lang="en-IN" sz="1800">
              <a:latin typeface="Calibri" panose="020F0502020204030204" pitchFamily="34" charset="0"/>
              <a:ea typeface="Batang" panose="02030600000101010101" pitchFamily="18" charset="-127"/>
            </a:endParaRPr>
          </a:p>
          <a:p>
            <a:pPr marL="342900" indent="-342900">
              <a:lnSpc>
                <a:spcPct val="150000"/>
              </a:lnSpc>
              <a:spcAft>
                <a:spcPts val="800"/>
              </a:spcAft>
              <a:buFont typeface="Arial" panose="020B0604020202020204" pitchFamily="34" charset="0"/>
              <a:buChar char="-"/>
              <a:tabLst>
                <a:tab pos="457200" algn="l"/>
              </a:tabLst>
              <a:defRPr/>
            </a:pPr>
            <a:r>
              <a:rPr sz="2400">
                <a:ea typeface="Batang" panose="02030600000101010101" pitchFamily="18" charset="-127"/>
              </a:rPr>
              <a:t>is reflecting, transparent, is not the knower. It is the ‘I’ who can know/ who knows. </a:t>
            </a:r>
            <a:r>
              <a:rPr sz="2400" err="1">
                <a:latin typeface="Kruti Dev 010" pitchFamily="2" charset="0"/>
                <a:ea typeface="Batang" panose="02030600000101010101" pitchFamily="18" charset="-127"/>
              </a:rPr>
              <a:t>ikjn”khZ</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gS</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Kkrk</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ugha</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gSA</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eSa</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Kkrk</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gSA</a:t>
            </a:r>
            <a:endParaRPr lang="en-IN" sz="1800">
              <a:latin typeface="Calibri" panose="020F0502020204030204" pitchFamily="34" charset="0"/>
              <a:ea typeface="Batang" panose="02030600000101010101" pitchFamily="18" charset="-127"/>
            </a:endParaRPr>
          </a:p>
          <a:p>
            <a:pPr marL="342900" indent="-342900">
              <a:lnSpc>
                <a:spcPct val="150000"/>
              </a:lnSpc>
              <a:spcAft>
                <a:spcPts val="800"/>
              </a:spcAft>
              <a:buFont typeface="Arial" panose="020B0604020202020204" pitchFamily="34" charset="0"/>
              <a:buChar char="-"/>
              <a:tabLst>
                <a:tab pos="457200" algn="l"/>
              </a:tabLst>
              <a:defRPr/>
            </a:pPr>
            <a:r>
              <a:rPr sz="2400">
                <a:ea typeface="Batang" panose="02030600000101010101" pitchFamily="18" charset="-127"/>
              </a:rPr>
              <a:t>has self-organization available, is not the organizer or controller. </a:t>
            </a:r>
            <a:r>
              <a:rPr sz="2400">
                <a:latin typeface="Kruti Dev 010" pitchFamily="2" charset="0"/>
                <a:ea typeface="Batang" panose="02030600000101010101" pitchFamily="18" charset="-127"/>
              </a:rPr>
              <a:t>“</a:t>
            </a:r>
            <a:r>
              <a:rPr sz="2400" err="1">
                <a:latin typeface="Kruti Dev 010" pitchFamily="2" charset="0"/>
                <a:ea typeface="Batang" panose="02030600000101010101" pitchFamily="18" charset="-127"/>
              </a:rPr>
              <a:t>kwU</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esa</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fu;a</a:t>
            </a:r>
            <a:r>
              <a:rPr sz="2400">
                <a:latin typeface="Kruti Dev 010" pitchFamily="2" charset="0"/>
                <a:ea typeface="Batang" panose="02030600000101010101" pitchFamily="18" charset="-127"/>
              </a:rPr>
              <a:t>=.k </a:t>
            </a:r>
            <a:r>
              <a:rPr sz="2400" err="1">
                <a:latin typeface="Kruti Dev 010" pitchFamily="2" charset="0"/>
                <a:ea typeface="Batang" panose="02030600000101010101" pitchFamily="18" charset="-127"/>
              </a:rPr>
              <a:t>miyC</a:t>
            </a:r>
            <a:r>
              <a:rPr sz="2400">
                <a:latin typeface="Kruti Dev 010" pitchFamily="2" charset="0"/>
                <a:ea typeface="Batang" panose="02030600000101010101" pitchFamily="18" charset="-127"/>
              </a:rPr>
              <a:t>/k </a:t>
            </a:r>
            <a:r>
              <a:rPr sz="2400" err="1">
                <a:latin typeface="Kruti Dev 010" pitchFamily="2" charset="0"/>
                <a:ea typeface="Batang" panose="02030600000101010101" pitchFamily="18" charset="-127"/>
              </a:rPr>
              <a:t>gS</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fu;ark</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ugha</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gSA</a:t>
            </a:r>
            <a:endParaRPr lang="en-IN" sz="1800">
              <a:latin typeface="Calibri" panose="020F0502020204030204" pitchFamily="34" charset="0"/>
              <a:ea typeface="Batang" panose="02030600000101010101" pitchFamily="18" charset="-127"/>
            </a:endParaRPr>
          </a:p>
          <a:p>
            <a:pPr marL="342900" indent="-342900">
              <a:lnSpc>
                <a:spcPct val="150000"/>
              </a:lnSpc>
              <a:spcAft>
                <a:spcPts val="800"/>
              </a:spcAft>
              <a:buFont typeface="Arial" panose="020B0604020202020204" pitchFamily="34" charset="0"/>
              <a:buChar char="-"/>
              <a:tabLst>
                <a:tab pos="457200" algn="l"/>
              </a:tabLst>
              <a:defRPr/>
            </a:pPr>
            <a:r>
              <a:rPr sz="2400">
                <a:ea typeface="Batang" panose="02030600000101010101" pitchFamily="18" charset="-127"/>
              </a:rPr>
              <a:t>is the basis of </a:t>
            </a:r>
            <a:r>
              <a:rPr sz="2400" err="1">
                <a:ea typeface="Batang" panose="02030600000101010101" pitchFamily="18" charset="-127"/>
              </a:rPr>
              <a:t>Atma</a:t>
            </a:r>
            <a:r>
              <a:rPr sz="2400">
                <a:ea typeface="Batang" panose="02030600000101010101" pitchFamily="18" charset="-127"/>
              </a:rPr>
              <a:t> to know the entire existence, in this sense it is  </a:t>
            </a:r>
            <a:r>
              <a:rPr sz="2400" err="1">
                <a:ea typeface="Batang" panose="02030600000101010101" pitchFamily="18" charset="-127"/>
              </a:rPr>
              <a:t>Paramatma</a:t>
            </a:r>
            <a:r>
              <a:rPr sz="2400">
                <a:ea typeface="Batang" panose="02030600000101010101" pitchFamily="18" charset="-127"/>
              </a:rPr>
              <a:t>.</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kwU</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vfLrRo</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Kku</a:t>
            </a:r>
            <a:r>
              <a:rPr sz="2400">
                <a:latin typeface="Kruti Dev 010" pitchFamily="2" charset="0"/>
                <a:ea typeface="Batang" panose="02030600000101010101" pitchFamily="18" charset="-127"/>
              </a:rPr>
              <a:t> ds </a:t>
            </a:r>
            <a:r>
              <a:rPr sz="2400" err="1">
                <a:latin typeface="Kruti Dev 010" pitchFamily="2" charset="0"/>
                <a:ea typeface="Batang" panose="02030600000101010101" pitchFamily="18" charset="-127"/>
              </a:rPr>
              <a:t>fy</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vkRek</a:t>
            </a:r>
            <a:r>
              <a:rPr sz="2400">
                <a:latin typeface="Kruti Dev 010" pitchFamily="2" charset="0"/>
                <a:ea typeface="Batang" panose="02030600000101010101" pitchFamily="18" charset="-127"/>
              </a:rPr>
              <a:t> dk </a:t>
            </a:r>
            <a:r>
              <a:rPr sz="2400" err="1">
                <a:latin typeface="Kruti Dev 010" pitchFamily="2" charset="0"/>
                <a:ea typeface="Batang" panose="02030600000101010101" pitchFamily="18" charset="-127"/>
              </a:rPr>
              <a:t>vk</a:t>
            </a:r>
            <a:r>
              <a:rPr sz="2400">
                <a:latin typeface="Kruti Dev 010" pitchFamily="2" charset="0"/>
                <a:ea typeface="Batang" panose="02030600000101010101" pitchFamily="18" charset="-127"/>
              </a:rPr>
              <a:t>/</a:t>
            </a:r>
            <a:r>
              <a:rPr sz="2400" err="1">
                <a:latin typeface="Kruti Dev 010" pitchFamily="2" charset="0"/>
                <a:ea typeface="Batang" panose="02030600000101010101" pitchFamily="18" charset="-127"/>
              </a:rPr>
              <a:t>kkj</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gS</a:t>
            </a:r>
            <a:r>
              <a:rPr sz="2400">
                <a:latin typeface="Kruti Dev 010" pitchFamily="2" charset="0"/>
                <a:ea typeface="Batang" panose="02030600000101010101" pitchFamily="18" charset="-127"/>
              </a:rPr>
              <a:t>] bl </a:t>
            </a:r>
            <a:r>
              <a:rPr sz="2400" err="1">
                <a:latin typeface="Kruti Dev 010" pitchFamily="2" charset="0"/>
                <a:ea typeface="Batang" panose="02030600000101010101" pitchFamily="18" charset="-127"/>
              </a:rPr>
              <a:t>vFkZ</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esa</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ijekRek</a:t>
            </a:r>
            <a:r>
              <a:rPr sz="2400">
                <a:latin typeface="Kruti Dev 010" pitchFamily="2" charset="0"/>
                <a:ea typeface="Batang" panose="02030600000101010101" pitchFamily="18" charset="-127"/>
              </a:rPr>
              <a:t> </a:t>
            </a:r>
            <a:r>
              <a:rPr sz="2400" err="1">
                <a:latin typeface="Kruti Dev 010" pitchFamily="2" charset="0"/>
                <a:ea typeface="Batang" panose="02030600000101010101" pitchFamily="18" charset="-127"/>
              </a:rPr>
              <a:t>gSA</a:t>
            </a:r>
            <a:endParaRPr lang="en-IN" sz="1800">
              <a:latin typeface="Calibri" panose="020F0502020204030204" pitchFamily="34" charset="0"/>
              <a:ea typeface="Batang" panose="02030600000101010101" pitchFamily="18" charset="-127"/>
            </a:endParaRPr>
          </a:p>
          <a:p>
            <a:pPr marL="0" indent="0">
              <a:buFont typeface="Symbol" pitchFamily="18" charset="2"/>
              <a:buNone/>
              <a:defRPr/>
            </a:pPr>
            <a:endParaRPr lang="en-IN"/>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4">
            <a:extLst>
              <a:ext uri="{FF2B5EF4-FFF2-40B4-BE49-F238E27FC236}">
                <a16:creationId xmlns:a16="http://schemas.microsoft.com/office/drawing/2014/main" id="{600E8DBA-AC0F-4024-B755-98BF0CCEA71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nSpc>
                <a:spcPct val="107000"/>
              </a:lnSpc>
              <a:spcAft>
                <a:spcPts val="800"/>
              </a:spcAft>
              <a:buFont typeface="Wingdings" panose="05000000000000000000" pitchFamily="2" charset="2"/>
              <a:buChar char=""/>
              <a:tabLst>
                <a:tab pos="457200" algn="l"/>
              </a:tabLst>
            </a:pPr>
            <a:r>
              <a:rPr lang="en-US" altLang="en-US" sz="2400">
                <a:ea typeface="Batang" panose="02030600000101010101" pitchFamily="18" charset="-127"/>
              </a:rPr>
              <a:t>How do you define theist and atheist</a:t>
            </a:r>
          </a:p>
        </p:txBody>
      </p:sp>
      <p:sp>
        <p:nvSpPr>
          <p:cNvPr id="68611" name="Content Placeholder 5">
            <a:extLst>
              <a:ext uri="{FF2B5EF4-FFF2-40B4-BE49-F238E27FC236}">
                <a16:creationId xmlns:a16="http://schemas.microsoft.com/office/drawing/2014/main" id="{AA98658D-1490-40E1-91D5-3130D1C12194}"/>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07000"/>
              </a:lnSpc>
              <a:spcAft>
                <a:spcPts val="800"/>
              </a:spcAft>
              <a:buFont typeface="Arial" panose="020B0604020202020204" pitchFamily="34" charset="0"/>
              <a:buNone/>
              <a:tabLst>
                <a:tab pos="457200" algn="l"/>
              </a:tabLst>
            </a:pPr>
            <a:r>
              <a:rPr lang="en-US" altLang="en-US" sz="2400">
                <a:ea typeface="Batang" panose="02030600000101010101" pitchFamily="18" charset="-127"/>
              </a:rPr>
              <a:t>As I see it , theist is one who knows what exists and accepts, and atheist is one who assumes without knowing what doesn’t exist.</a:t>
            </a:r>
          </a:p>
        </p:txBody>
      </p:sp>
      <p:sp>
        <p:nvSpPr>
          <p:cNvPr id="68612" name="Title 3">
            <a:extLst>
              <a:ext uri="{FF2B5EF4-FFF2-40B4-BE49-F238E27FC236}">
                <a16:creationId xmlns:a16="http://schemas.microsoft.com/office/drawing/2014/main" id="{D84EE744-92B5-411D-8270-076EF2FD3C7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7" name="Straight Connector 6">
            <a:extLst>
              <a:ext uri="{FF2B5EF4-FFF2-40B4-BE49-F238E27FC236}">
                <a16:creationId xmlns:a16="http://schemas.microsoft.com/office/drawing/2014/main" id="{6C425765-B342-48D9-90F8-DC326B5AFE95}"/>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2">
            <a:extLst>
              <a:ext uri="{FF2B5EF4-FFF2-40B4-BE49-F238E27FC236}">
                <a16:creationId xmlns:a16="http://schemas.microsoft.com/office/drawing/2014/main" id="{E94F1044-2B66-4D2F-AE67-CEE4E1D42C73}"/>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endParaRPr lang="en-IN" altLang="en-US"/>
          </a:p>
        </p:txBody>
      </p:sp>
      <p:sp>
        <p:nvSpPr>
          <p:cNvPr id="69635" name="Content Placeholder 3">
            <a:extLst>
              <a:ext uri="{FF2B5EF4-FFF2-40B4-BE49-F238E27FC236}">
                <a16:creationId xmlns:a16="http://schemas.microsoft.com/office/drawing/2014/main" id="{111899EE-FCBB-4AD1-B203-976092F560D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IN" altLang="en-US">
              <a:solidFill>
                <a:srgbClr val="FF0000"/>
              </a:solidFill>
            </a:endParaRPr>
          </a:p>
        </p:txBody>
      </p:sp>
      <p:sp>
        <p:nvSpPr>
          <p:cNvPr id="69636" name="Title 1">
            <a:extLst>
              <a:ext uri="{FF2B5EF4-FFF2-40B4-BE49-F238E27FC236}">
                <a16:creationId xmlns:a16="http://schemas.microsoft.com/office/drawing/2014/main" id="{39AF2DFE-E796-4CF3-A7A9-39321CC8DD4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Last Slide</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FC94E8A-6B1D-41F0-84ED-BE2B4F50319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Existence </a:t>
            </a:r>
            <a:r>
              <a:rPr lang="en-US" altLang="en-US" sz="2800">
                <a:latin typeface="Kruti Dev 010" pitchFamily="2" charset="0"/>
              </a:rPr>
              <a:t>vfLrRo esa O;oLFkk</a:t>
            </a:r>
            <a:endParaRPr lang="en-US" altLang="en-US"/>
          </a:p>
        </p:txBody>
      </p:sp>
      <p:sp>
        <p:nvSpPr>
          <p:cNvPr id="3" name="Text Placeholder 2">
            <a:extLst>
              <a:ext uri="{FF2B5EF4-FFF2-40B4-BE49-F238E27FC236}">
                <a16:creationId xmlns:a16="http://schemas.microsoft.com/office/drawing/2014/main" id="{79097EF2-2C41-40DE-B523-3BC7C1BDC9E9}"/>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atin typeface="Arial" charset="0"/>
                <a:cs typeface="Arial" charset="0"/>
              </a:rPr>
              <a:t>				       Existence </a:t>
            </a:r>
            <a:r>
              <a:rPr sz="2800" err="1">
                <a:solidFill>
                  <a:srgbClr val="1E00AA"/>
                </a:solidFill>
                <a:latin typeface="Kruti Dev 010" pitchFamily="2" charset="0"/>
                <a:cs typeface="Arial" charset="0"/>
              </a:rPr>
              <a:t>vfLrRo</a:t>
            </a:r>
            <a:r>
              <a:rPr sz="2800">
                <a:solidFill>
                  <a:srgbClr val="1E00AA"/>
                </a:solidFill>
                <a:latin typeface="Kruti Dev 010" pitchFamily="2" charset="0"/>
                <a:cs typeface="Arial" charset="0"/>
              </a:rPr>
              <a:t> </a:t>
            </a:r>
            <a:r>
              <a:rPr>
                <a:solidFill>
                  <a:srgbClr val="1E00AA"/>
                </a:solidFill>
              </a:rPr>
              <a:t>    =</a:t>
            </a:r>
            <a:endParaRPr sz="2800">
              <a:solidFill>
                <a:srgbClr val="1E00AA"/>
              </a:solidFill>
              <a:latin typeface="Arial" charset="0"/>
              <a:cs typeface="Arial" charset="0"/>
            </a:endParaRPr>
          </a:p>
          <a:p>
            <a:pPr algn="ct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	Units			    Submerged in	Space	   	     </a:t>
            </a:r>
            <a:r>
              <a:rPr>
                <a:solidFill>
                  <a:srgbClr val="FF0000"/>
                </a:solidFill>
                <a:latin typeface="Arial" charset="0"/>
                <a:cs typeface="Arial" charset="0"/>
              </a:rPr>
              <a:t>Ever Present</a:t>
            </a:r>
          </a:p>
          <a:p>
            <a:pPr>
              <a:buFont typeface="Symbol" pitchFamily="18" charset="2"/>
              <a:buNone/>
              <a:defRPr/>
            </a:pP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bdkb;ka</a:t>
            </a:r>
            <a:r>
              <a:rPr sz="2800">
                <a:solidFill>
                  <a:srgbClr val="1E00AA"/>
                </a:solidFill>
                <a:latin typeface="Kruti Dev 010" pitchFamily="2" charset="0"/>
                <a:cs typeface="Arial" charset="0"/>
              </a:rPr>
              <a:t> </a:t>
            </a:r>
            <a:r>
              <a:rPr sz="2800">
                <a:solidFill>
                  <a:srgbClr val="1E00AA"/>
                </a:solidFill>
                <a:latin typeface="Arial" charset="0"/>
                <a:cs typeface="Arial" charset="0"/>
              </a:rPr>
              <a:t>		         </a:t>
            </a:r>
            <a:r>
              <a:rPr sz="2800" err="1">
                <a:solidFill>
                  <a:srgbClr val="1E00AA"/>
                </a:solidFill>
                <a:latin typeface="Kruti Dev 010" pitchFamily="2" charset="0"/>
                <a:cs typeface="Arial" charset="0"/>
              </a:rPr>
              <a:t>lai`Dr</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kwU</a:t>
            </a:r>
            <a:r>
              <a:rPr sz="2800">
                <a:solidFill>
                  <a:srgbClr val="1E00AA"/>
                </a:solidFill>
                <a:latin typeface="Kruti Dev 010" pitchFamily="2" charset="0"/>
                <a:cs typeface="Arial" charset="0"/>
              </a:rPr>
              <a:t>; </a:t>
            </a:r>
            <a:endParaRPr>
              <a:solidFill>
                <a:srgbClr val="1E00AA"/>
              </a:solidFill>
              <a:latin typeface="Kruti Dev 010" pitchFamily="2" charset="0"/>
              <a:cs typeface="Arial" charset="0"/>
            </a:endParaRPr>
          </a:p>
          <a:p>
            <a:pPr>
              <a:buFont typeface="Symbol" pitchFamily="18" charset="2"/>
              <a:buNone/>
              <a:defRPr/>
            </a:pPr>
            <a:endParaRPr sz="600">
              <a:latin typeface="Arial" charset="0"/>
              <a:cs typeface="Arial" charset="0"/>
            </a:endParaRPr>
          </a:p>
          <a:p>
            <a:pPr>
              <a:buFont typeface="Symbol" pitchFamily="18" charset="2"/>
              <a:buNone/>
              <a:defRPr/>
            </a:pPr>
            <a:r>
              <a:rPr>
                <a:latin typeface="Arial" charset="0"/>
                <a:cs typeface="Arial" charset="0"/>
              </a:rPr>
              <a:t>	Limited in Size </a:t>
            </a:r>
            <a:r>
              <a:rPr sz="2800" err="1">
                <a:solidFill>
                  <a:srgbClr val="1E00AA"/>
                </a:solidFill>
                <a:latin typeface="Kruti Dev 010" pitchFamily="2" charset="0"/>
                <a:cs typeface="Arial" charset="0"/>
              </a:rPr>
              <a:t>lhfer</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vkdkj</a:t>
            </a:r>
            <a:r>
              <a:rPr>
                <a:latin typeface="Arial" charset="0"/>
                <a:cs typeface="Arial" charset="0"/>
              </a:rPr>
              <a:t> 		Unlimited </a:t>
            </a:r>
            <a:r>
              <a:rPr sz="2800" err="1">
                <a:solidFill>
                  <a:srgbClr val="1E00AA"/>
                </a:solidFill>
                <a:latin typeface="Kruti Dev 010" pitchFamily="2" charset="0"/>
                <a:cs typeface="Arial" charset="0"/>
              </a:rPr>
              <a:t>vlhe</a:t>
            </a:r>
            <a:endParaRPr>
              <a:latin typeface="Arial" charset="0"/>
              <a:cs typeface="Arial" charset="0"/>
            </a:endParaRPr>
          </a:p>
          <a:p>
            <a:pPr>
              <a:buFont typeface="Symbol" pitchFamily="18" charset="2"/>
              <a:buNone/>
              <a:defRPr/>
            </a:pPr>
            <a:r>
              <a:rPr>
                <a:latin typeface="Arial" charset="0"/>
                <a:cs typeface="Arial" charset="0"/>
              </a:rPr>
              <a:t>							</a:t>
            </a:r>
            <a:r>
              <a:rPr>
                <a:solidFill>
                  <a:srgbClr val="1E00AA"/>
                </a:solidFill>
                <a:latin typeface="Arial" charset="0"/>
                <a:cs typeface="Arial" charset="0"/>
              </a:rPr>
              <a:t> (</a:t>
            </a:r>
            <a:r>
              <a:rPr>
                <a:latin typeface="Arial" charset="0"/>
                <a:cs typeface="Arial" charset="0"/>
              </a:rPr>
              <a:t>All Pervading, </a:t>
            </a:r>
            <a:r>
              <a:rPr sz="2800" err="1">
                <a:solidFill>
                  <a:srgbClr val="1E00AA"/>
                </a:solidFill>
                <a:latin typeface="Kruti Dev 010" pitchFamily="2" charset="0"/>
                <a:cs typeface="Arial" charset="0"/>
              </a:rPr>
              <a:t>O;kid</a:t>
            </a:r>
            <a:r>
              <a:rPr>
                <a:latin typeface="Arial" charset="0"/>
                <a:cs typeface="Arial" charset="0"/>
              </a:rPr>
              <a:t>)</a:t>
            </a:r>
          </a:p>
          <a:p>
            <a:pPr>
              <a:buFont typeface="Symbol" pitchFamily="18" charset="2"/>
              <a:buNone/>
              <a:defRPr/>
            </a:pPr>
            <a:r>
              <a:rPr>
                <a:latin typeface="Arial" charset="0"/>
                <a:cs typeface="Arial" charset="0"/>
              </a:rPr>
              <a:t>	Activity</a:t>
            </a:r>
            <a:r>
              <a:t>, Active </a:t>
            </a:r>
            <a:r>
              <a:rPr sz="2800" err="1">
                <a:solidFill>
                  <a:srgbClr val="1E00AA"/>
                </a:solidFill>
                <a:latin typeface="Kruti Dev 010" pitchFamily="2" charset="0"/>
                <a:cs typeface="Arial" charset="0"/>
              </a:rPr>
              <a:t>fØ;k</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fØ;k'khy</a:t>
            </a:r>
            <a:r>
              <a:rPr>
                <a:latin typeface="Arial" charset="0"/>
                <a:cs typeface="Arial" charset="0"/>
              </a:rPr>
              <a:t>		No Activity </a:t>
            </a:r>
            <a:r>
              <a:rPr sz="2800" err="1">
                <a:solidFill>
                  <a:srgbClr val="1E00AA"/>
                </a:solidFill>
                <a:latin typeface="Kruti Dev 010" pitchFamily="2" charset="0"/>
                <a:cs typeface="Arial" charset="0"/>
              </a:rPr>
              <a:t>fØ;k”kwU</a:t>
            </a:r>
            <a:r>
              <a:rPr sz="2800">
                <a:solidFill>
                  <a:srgbClr val="1E00AA"/>
                </a:solidFill>
                <a:latin typeface="Kruti Dev 010" pitchFamily="2" charset="0"/>
                <a:cs typeface="Arial" charset="0"/>
              </a:rPr>
              <a:t>; ¼“kwU;½</a:t>
            </a:r>
          </a:p>
          <a:p>
            <a:pPr>
              <a:buFont typeface="Symbol" pitchFamily="18" charset="2"/>
              <a:buNone/>
              <a:defRPr/>
            </a:pPr>
            <a:endParaRPr sz="400">
              <a:solidFill>
                <a:srgbClr val="1E00AA"/>
              </a:solidFill>
              <a:latin typeface="Kruti Dev 010" pitchFamily="2" charset="0"/>
              <a:cs typeface="Arial" charset="0"/>
            </a:endParaRPr>
          </a:p>
          <a:p>
            <a:pPr marL="685800" lvl="1" indent="-457200">
              <a:buFont typeface="Wingdings" pitchFamily="2" charset="2"/>
              <a:buNone/>
              <a:defRPr/>
            </a:pPr>
            <a:r>
              <a:rPr sz="2200">
                <a:latin typeface="Arial" charset="0"/>
                <a:cs typeface="Arial" charset="0"/>
              </a:rPr>
              <a:t>1. </a:t>
            </a:r>
            <a:r>
              <a:rPr sz="2200" err="1">
                <a:latin typeface="Arial" charset="0"/>
                <a:cs typeface="Arial" charset="0"/>
              </a:rPr>
              <a:t>Energised</a:t>
            </a:r>
            <a:r>
              <a:rPr sz="2200"/>
              <a:t> </a:t>
            </a:r>
            <a:r>
              <a:rPr sz="2200">
                <a:latin typeface="Arial" charset="0"/>
                <a:cs typeface="Arial" charset="0"/>
              </a:rPr>
              <a:t>in Space 	</a:t>
            </a:r>
            <a:r>
              <a:rPr sz="2400"/>
              <a:t>(</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ÅftZr</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t>) </a:t>
            </a:r>
            <a:endParaRPr sz="2200">
              <a:latin typeface="Arial" charset="0"/>
              <a:cs typeface="Arial" charset="0"/>
            </a:endParaRPr>
          </a:p>
          <a:p>
            <a:pPr marL="685800" lvl="1" indent="-457200">
              <a:buFont typeface="Wingdings" pitchFamily="2" charset="2"/>
              <a:buNone/>
              <a:defRPr/>
            </a:pPr>
            <a:r>
              <a:rPr sz="2200">
                <a:latin typeface="Arial" charset="0"/>
                <a:cs typeface="Arial" charset="0"/>
              </a:rPr>
              <a:t>2. Self </a:t>
            </a:r>
            <a:r>
              <a:rPr sz="2200" err="1">
                <a:latin typeface="Arial" charset="0"/>
                <a:cs typeface="Arial" charset="0"/>
              </a:rPr>
              <a:t>organised</a:t>
            </a:r>
            <a:r>
              <a:rPr sz="2200">
                <a:latin typeface="Arial" charset="0"/>
                <a:cs typeface="Arial" charset="0"/>
              </a:rPr>
              <a:t> </a:t>
            </a:r>
            <a:r>
              <a:rPr sz="2200"/>
              <a:t>in Space	</a:t>
            </a:r>
            <a:r>
              <a:rPr sz="2400">
                <a:solidFill>
                  <a:srgbClr val="1E00AA"/>
                </a:solidFill>
              </a:rPr>
              <a:t>(</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fu;af</a:t>
            </a:r>
            <a:r>
              <a:rPr sz="2400">
                <a:solidFill>
                  <a:srgbClr val="1E00AA"/>
                </a:solidFill>
                <a:latin typeface="Kruti Dev 010" pitchFamily="2" charset="0"/>
                <a:cs typeface="Arial" charset="0"/>
              </a:rPr>
              <a:t>=r </a:t>
            </a:r>
            <a:r>
              <a:rPr sz="2400" err="1">
                <a:solidFill>
                  <a:srgbClr val="1E00AA"/>
                </a:solidFill>
                <a:latin typeface="Kruti Dev 010" pitchFamily="2"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rPr>
              <a:t>Lo;a</a:t>
            </a:r>
            <a:r>
              <a:rPr sz="2400">
                <a:solidFill>
                  <a:srgbClr val="1E00AA"/>
                </a:solidFill>
                <a:latin typeface="Kruti Dev 010" pitchFamily="2" charset="0"/>
              </a:rPr>
              <a:t> </a:t>
            </a:r>
            <a:r>
              <a:rPr sz="2400" err="1">
                <a:solidFill>
                  <a:srgbClr val="1E00AA"/>
                </a:solidFill>
                <a:latin typeface="Kruti Dev 010" pitchFamily="2" charset="0"/>
              </a:rPr>
              <a:t>esa</a:t>
            </a:r>
            <a:r>
              <a:rPr sz="2400">
                <a:solidFill>
                  <a:srgbClr val="1E00AA"/>
                </a:solidFill>
                <a:latin typeface="Kruti Dev 010" pitchFamily="2" charset="0"/>
              </a:rPr>
              <a:t> </a:t>
            </a:r>
            <a:r>
              <a:rPr sz="2400" err="1">
                <a:solidFill>
                  <a:srgbClr val="1E00AA"/>
                </a:solidFill>
                <a:latin typeface="Kruti Dev 010" pitchFamily="2" charset="0"/>
              </a:rPr>
              <a:t>O;oLFkk</a:t>
            </a:r>
            <a:r>
              <a:rPr sz="2400">
                <a:solidFill>
                  <a:srgbClr val="1E00AA"/>
                </a:solidFill>
                <a:latin typeface="Kruti Dev 010" pitchFamily="2" charset="0"/>
              </a:rPr>
              <a:t> </a:t>
            </a:r>
            <a:r>
              <a:rPr sz="2400" err="1">
                <a:solidFill>
                  <a:srgbClr val="1E00AA"/>
                </a:solidFill>
                <a:latin typeface="Kruti Dev 010" pitchFamily="2" charset="0"/>
              </a:rPr>
              <a:t>gS</a:t>
            </a:r>
            <a:r>
              <a:rPr sz="2400"/>
              <a:t>)</a:t>
            </a:r>
            <a:endParaRPr sz="2200"/>
          </a:p>
          <a:p>
            <a:pPr marL="685800" lvl="1" indent="-457200">
              <a:buFont typeface="Wingdings" pitchFamily="2" charset="2"/>
              <a:buNone/>
              <a:defRPr/>
            </a:pPr>
            <a:r>
              <a:rPr sz="2200"/>
              <a:t>3. </a:t>
            </a:r>
            <a:r>
              <a:rPr sz="2200" err="1"/>
              <a:t>Recognises</a:t>
            </a:r>
            <a:r>
              <a:rPr sz="2200"/>
              <a:t> it's relationship, </a:t>
            </a:r>
          </a:p>
          <a:p>
            <a:pPr marL="685800" lvl="1" indent="-457200">
              <a:buFont typeface="Wingdings" pitchFamily="2" charset="2"/>
              <a:buNone/>
              <a:defRPr/>
            </a:pPr>
            <a:r>
              <a:rPr sz="2200"/>
              <a:t>    Fulfills its relationship with every other Unit in Space</a:t>
            </a:r>
          </a:p>
          <a:p>
            <a:pPr lvl="1">
              <a:buFont typeface="Wingdings" pitchFamily="2" charset="2"/>
              <a:buNone/>
              <a:defRPr/>
            </a:pPr>
            <a:r>
              <a:rPr sz="2200">
                <a:solidFill>
                  <a:srgbClr val="1E00AA"/>
                </a:solidFill>
              </a:rPr>
              <a:t>     (</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ijLijrk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dks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igpkurh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fuokZg</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djrh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endParaRPr sz="2400">
              <a:solidFill>
                <a:srgbClr val="1E00AA"/>
              </a:solidFill>
              <a:latin typeface="Kruti Dev 010" pitchFamily="2" charset="0"/>
              <a:cs typeface="Arial" charset="0"/>
            </a:endParaRPr>
          </a:p>
          <a:p>
            <a:pPr lvl="1">
              <a:buFont typeface="Wingdings" pitchFamily="2" charset="2"/>
              <a:buNone/>
              <a:defRPr/>
            </a:pP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cMh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O;oLFkk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Hkkxhnkj</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lexz</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O;oLFkk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Hkkxhnkj</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t>)</a:t>
            </a:r>
          </a:p>
          <a:p>
            <a:pPr>
              <a:buFont typeface="Symbol" pitchFamily="18" charset="2"/>
              <a:buNone/>
              <a:defRPr/>
            </a:pPr>
            <a:endParaRPr>
              <a:latin typeface="Arial" charset="0"/>
              <a:cs typeface="Arial" charset="0"/>
            </a:endParaRPr>
          </a:p>
        </p:txBody>
      </p:sp>
      <p:cxnSp>
        <p:nvCxnSpPr>
          <p:cNvPr id="5" name="Straight Arrow Connector 4">
            <a:extLst>
              <a:ext uri="{FF2B5EF4-FFF2-40B4-BE49-F238E27FC236}">
                <a16:creationId xmlns:a16="http://schemas.microsoft.com/office/drawing/2014/main" id="{967D3A1F-37EB-4FB4-9D87-F7FAF1899E7F}"/>
              </a:ext>
            </a:extLst>
          </p:cNvPr>
          <p:cNvCxnSpPr/>
          <p:nvPr/>
        </p:nvCxnSpPr>
        <p:spPr>
          <a:xfrm rot="10800000" flipV="1">
            <a:off x="685800" y="1066800"/>
            <a:ext cx="2971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1B2CAB-C741-4833-8DB1-120F9329A2D7}"/>
              </a:ext>
            </a:extLst>
          </p:cNvPr>
          <p:cNvCxnSpPr/>
          <p:nvPr/>
        </p:nvCxnSpPr>
        <p:spPr>
          <a:xfrm>
            <a:off x="4114800" y="1066800"/>
            <a:ext cx="1600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6">
            <a:extLst>
              <a:ext uri="{FF2B5EF4-FFF2-40B4-BE49-F238E27FC236}">
                <a16:creationId xmlns:a16="http://schemas.microsoft.com/office/drawing/2014/main" id="{73EAD776-BC74-4318-B61A-79C3C534BFA4}"/>
              </a:ext>
            </a:extLst>
          </p:cNvPr>
          <p:cNvGrpSpPr>
            <a:grpSpLocks/>
          </p:cNvGrpSpPr>
          <p:nvPr/>
        </p:nvGrpSpPr>
        <p:grpSpPr bwMode="auto">
          <a:xfrm>
            <a:off x="280988" y="2286000"/>
            <a:ext cx="9015412" cy="3962400"/>
            <a:chOff x="-251543" y="1102658"/>
            <a:chExt cx="9015141" cy="5947111"/>
          </a:xfrm>
        </p:grpSpPr>
        <p:sp>
          <p:nvSpPr>
            <p:cNvPr id="11" name="Rectangle 10">
              <a:extLst>
                <a:ext uri="{FF2B5EF4-FFF2-40B4-BE49-F238E27FC236}">
                  <a16:creationId xmlns:a16="http://schemas.microsoft.com/office/drawing/2014/main" id="{17A421F3-DCBB-41B0-9630-A6A9BA67434D}"/>
                </a:ext>
              </a:extLst>
            </p:cNvPr>
            <p:cNvSpPr/>
            <p:nvPr/>
          </p:nvSpPr>
          <p:spPr>
            <a:xfrm>
              <a:off x="-251543" y="3423366"/>
              <a:ext cx="9015141" cy="36264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2" name="Straight Arrow Connector 11">
              <a:extLst>
                <a:ext uri="{FF2B5EF4-FFF2-40B4-BE49-F238E27FC236}">
                  <a16:creationId xmlns:a16="http://schemas.microsoft.com/office/drawing/2014/main" id="{821A150E-E33B-47C0-9505-C7F7EB7F62B2}"/>
                </a:ext>
              </a:extLst>
            </p:cNvPr>
            <p:cNvCxnSpPr>
              <a:cxnSpLocks/>
            </p:cNvCxnSpPr>
            <p:nvPr/>
          </p:nvCxnSpPr>
          <p:spPr>
            <a:xfrm flipV="1">
              <a:off x="3677401" y="1102658"/>
              <a:ext cx="0" cy="2289734"/>
            </a:xfrm>
            <a:prstGeom prst="straightConnector1">
              <a:avLst/>
            </a:prstGeom>
            <a:ln>
              <a:solidFill>
                <a:srgbClr val="C00000"/>
              </a:solidFill>
              <a:tailEnd type="none"/>
            </a:ln>
          </p:spPr>
          <p:style>
            <a:lnRef idx="1">
              <a:schemeClr val="accent1"/>
            </a:lnRef>
            <a:fillRef idx="0">
              <a:schemeClr val="accent1"/>
            </a:fillRef>
            <a:effectRef idx="0">
              <a:schemeClr val="accent1"/>
            </a:effectRef>
            <a:fontRef idx="minor">
              <a:schemeClr val="tx1"/>
            </a:fontRef>
          </p:style>
        </p:cxnSp>
      </p:grpSp>
      <p:sp>
        <p:nvSpPr>
          <p:cNvPr id="15367" name="TextBox 8">
            <a:extLst>
              <a:ext uri="{FF2B5EF4-FFF2-40B4-BE49-F238E27FC236}">
                <a16:creationId xmlns:a16="http://schemas.microsoft.com/office/drawing/2014/main" id="{FE2662C6-12EA-4AD2-BE28-8F4CCB706B79}"/>
              </a:ext>
            </a:extLst>
          </p:cNvPr>
          <p:cNvSpPr txBox="1">
            <a:spLocks noChangeArrowheads="1"/>
          </p:cNvSpPr>
          <p:nvPr/>
        </p:nvSpPr>
        <p:spPr bwMode="auto">
          <a:xfrm>
            <a:off x="7772400" y="685800"/>
            <a:ext cx="243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rPr>
              <a:t>CO-EXISTENCE</a:t>
            </a:r>
          </a:p>
          <a:p>
            <a:pPr eaLnBrk="1" hangingPunct="1"/>
            <a:r>
              <a:rPr lang="en-US" altLang="en-US" sz="2800" b="1">
                <a:solidFill>
                  <a:srgbClr val="FF0000"/>
                </a:solidFill>
                <a:latin typeface="Kruti Dev 010" pitchFamily="2" charset="0"/>
                <a:ea typeface="Batang" panose="02030600000101010101" pitchFamily="18" charset="-127"/>
                <a:cs typeface="KrutiDev040BoldItalic"/>
              </a:rPr>
              <a:t>lg&amp;vfLrRo</a:t>
            </a:r>
            <a:endParaRPr lang="en-US" altLang="en-US" sz="2800" b="1">
              <a:solidFill>
                <a:srgbClr val="FF0000"/>
              </a:solidFill>
            </a:endParaRPr>
          </a:p>
        </p:txBody>
      </p:sp>
      <p:sp>
        <p:nvSpPr>
          <p:cNvPr id="10" name="Rectangle 9">
            <a:extLst>
              <a:ext uri="{FF2B5EF4-FFF2-40B4-BE49-F238E27FC236}">
                <a16:creationId xmlns:a16="http://schemas.microsoft.com/office/drawing/2014/main" id="{A1201E8F-418F-4064-B001-311C5129D62B}"/>
              </a:ext>
            </a:extLst>
          </p:cNvPr>
          <p:cNvSpPr/>
          <p:nvPr/>
        </p:nvSpPr>
        <p:spPr bwMode="auto">
          <a:xfrm>
            <a:off x="7662863" y="731838"/>
            <a:ext cx="2057400" cy="11096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398D47B-4423-4379-8372-676820263B3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Existence</a:t>
            </a:r>
          </a:p>
        </p:txBody>
      </p:sp>
      <p:sp>
        <p:nvSpPr>
          <p:cNvPr id="12291" name="Text Placeholder 2">
            <a:extLst>
              <a:ext uri="{FF2B5EF4-FFF2-40B4-BE49-F238E27FC236}">
                <a16:creationId xmlns:a16="http://schemas.microsoft.com/office/drawing/2014/main" id="{4F7BAE48-0361-446B-BCCB-71385009FAE2}"/>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				       Existence </a:t>
            </a:r>
            <a:r>
              <a:rPr altLang="en-US" sz="2800" err="1">
                <a:solidFill>
                  <a:srgbClr val="1E00AA"/>
                </a:solidFill>
                <a:latin typeface="Kruti Dev 010" pitchFamily="2" charset="0"/>
              </a:rPr>
              <a:t>vfLrRo</a:t>
            </a:r>
            <a:r>
              <a:rPr altLang="en-US" sz="2800">
                <a:solidFill>
                  <a:srgbClr val="1E00AA"/>
                </a:solidFill>
                <a:latin typeface="Kruti Dev 010" pitchFamily="2" charset="0"/>
              </a:rPr>
              <a:t>	</a:t>
            </a:r>
            <a:endParaRPr altLang="en-US" sz="2800">
              <a:solidFill>
                <a:srgbClr val="1E00AA"/>
              </a:solidFill>
            </a:endParaRPr>
          </a:p>
          <a:p>
            <a:pPr algn="ctr">
              <a:buFont typeface="Symbol" pitchFamily="18" charset="2"/>
              <a:buNone/>
              <a:defRPr/>
            </a:pPr>
            <a:r>
              <a:rPr altLang="en-US"/>
              <a:t>				</a:t>
            </a:r>
            <a:r>
              <a:rPr altLang="en-US" sz="2400" b="1">
                <a:latin typeface="Kruti Dev 010" pitchFamily="2" charset="0"/>
              </a:rPr>
              <a:t> 			  </a:t>
            </a:r>
            <a:r>
              <a:rPr altLang="en-US" sz="2000"/>
              <a:t>Ever Present </a:t>
            </a:r>
            <a:r>
              <a:rPr altLang="en-US" sz="2800" err="1">
                <a:solidFill>
                  <a:srgbClr val="1E00AA"/>
                </a:solidFill>
                <a:latin typeface="Kruti Dev 010" pitchFamily="2" charset="0"/>
              </a:rPr>
              <a:t>fuR</a:t>
            </a:r>
            <a:r>
              <a:rPr altLang="en-US" sz="2800">
                <a:solidFill>
                  <a:srgbClr val="1E00AA"/>
                </a:solidFill>
                <a:latin typeface="Kruti Dev 010" pitchFamily="2" charset="0"/>
              </a:rPr>
              <a:t>; </a:t>
            </a:r>
            <a:r>
              <a:rPr altLang="en-US" sz="2800" err="1">
                <a:solidFill>
                  <a:srgbClr val="1E00AA"/>
                </a:solidFill>
                <a:latin typeface="Kruti Dev 010" pitchFamily="2" charset="0"/>
              </a:rPr>
              <a:t>orZeku</a:t>
            </a:r>
            <a:endParaRPr altLang="en-US">
              <a:solidFill>
                <a:srgbClr val="1E00AA"/>
              </a:solidFill>
            </a:endParaRPr>
          </a:p>
          <a:p>
            <a:pPr>
              <a:buFont typeface="Symbol" pitchFamily="18" charset="2"/>
              <a:buNone/>
              <a:defRPr/>
            </a:pPr>
            <a:r>
              <a:rPr altLang="en-US"/>
              <a:t>	</a:t>
            </a:r>
            <a:r>
              <a:rPr altLang="en-US" b="1"/>
              <a:t>Units	</a:t>
            </a:r>
            <a:r>
              <a:rPr altLang="en-US"/>
              <a:t>	Submerged in 		</a:t>
            </a:r>
            <a:r>
              <a:rPr altLang="en-US" b="1"/>
              <a:t>Space</a:t>
            </a:r>
          </a:p>
          <a:p>
            <a:pPr>
              <a:buFont typeface="Symbol" pitchFamily="18" charset="2"/>
              <a:buNone/>
              <a:defRPr/>
            </a:pPr>
            <a:r>
              <a:rPr altLang="en-US" sz="2800">
                <a:solidFill>
                  <a:srgbClr val="1E00AA"/>
                </a:solidFill>
                <a:latin typeface="Kruti Dev 010" pitchFamily="2" charset="0"/>
              </a:rPr>
              <a:t>  </a:t>
            </a:r>
            <a:r>
              <a:rPr altLang="en-US" sz="2800" err="1">
                <a:solidFill>
                  <a:srgbClr val="1E00AA"/>
                </a:solidFill>
                <a:latin typeface="Kruti Dev 010" pitchFamily="2" charset="0"/>
              </a:rPr>
              <a:t>bdkbZ;ka</a:t>
            </a:r>
            <a:r>
              <a:rPr altLang="en-US" sz="2800">
                <a:solidFill>
                  <a:srgbClr val="1E00AA"/>
                </a:solidFill>
                <a:latin typeface="Kruti Dev 010" pitchFamily="2" charset="0"/>
              </a:rPr>
              <a:t> </a:t>
            </a:r>
            <a:r>
              <a:rPr altLang="en-US" sz="2800">
                <a:solidFill>
                  <a:srgbClr val="1E00AA"/>
                </a:solidFill>
              </a:rPr>
              <a:t>		         </a:t>
            </a:r>
            <a:r>
              <a:rPr altLang="en-US" sz="2800" err="1">
                <a:solidFill>
                  <a:srgbClr val="1E00AA"/>
                </a:solidFill>
                <a:latin typeface="Kruti Dev 010" pitchFamily="2" charset="0"/>
              </a:rPr>
              <a:t>lai`Dr</a:t>
            </a:r>
            <a:r>
              <a:rPr altLang="en-US" sz="2800">
                <a:solidFill>
                  <a:srgbClr val="1E00AA"/>
                </a:solidFill>
                <a:latin typeface="Kruti Dev 010" pitchFamily="2" charset="0"/>
              </a:rPr>
              <a:t>		</a:t>
            </a:r>
            <a:r>
              <a:rPr altLang="en-US" sz="2800" err="1">
                <a:solidFill>
                  <a:srgbClr val="1E00AA"/>
                </a:solidFill>
                <a:latin typeface="Kruti Dev 010" pitchFamily="2" charset="0"/>
              </a:rPr>
              <a:t>O;kid</a:t>
            </a:r>
            <a:endParaRPr altLang="en-US" sz="2000">
              <a:solidFill>
                <a:srgbClr val="1E00AA"/>
              </a:solidFill>
              <a:latin typeface="Kruti Dev 010" pitchFamily="2" charset="0"/>
            </a:endParaRPr>
          </a:p>
          <a:p>
            <a:pPr>
              <a:buFont typeface="Symbol" pitchFamily="18" charset="2"/>
              <a:buNone/>
              <a:defRPr/>
            </a:pPr>
            <a:r>
              <a:rPr altLang="en-US"/>
              <a:t>	Limited in Size </a:t>
            </a:r>
            <a:r>
              <a:rPr altLang="en-US" sz="2800" err="1">
                <a:solidFill>
                  <a:srgbClr val="1E00AA"/>
                </a:solidFill>
                <a:latin typeface="Kruti Dev 010" pitchFamily="2" charset="0"/>
              </a:rPr>
              <a:t>lhfer</a:t>
            </a:r>
            <a:r>
              <a:rPr altLang="en-US" sz="2800">
                <a:solidFill>
                  <a:srgbClr val="1E00AA"/>
                </a:solidFill>
                <a:latin typeface="Kruti Dev 010" pitchFamily="2" charset="0"/>
              </a:rPr>
              <a:t> </a:t>
            </a:r>
            <a:r>
              <a:rPr altLang="en-US" sz="2800" err="1">
                <a:solidFill>
                  <a:srgbClr val="1E00AA"/>
                </a:solidFill>
                <a:latin typeface="Kruti Dev 010" pitchFamily="2" charset="0"/>
              </a:rPr>
              <a:t>vkdkj</a:t>
            </a:r>
            <a:r>
              <a:rPr altLang="en-US"/>
              <a:t> 		Unlimited </a:t>
            </a:r>
            <a:r>
              <a:rPr altLang="en-US" sz="2800" err="1">
                <a:solidFill>
                  <a:srgbClr val="1E00AA"/>
                </a:solidFill>
                <a:latin typeface="Kruti Dev 010" pitchFamily="2" charset="0"/>
              </a:rPr>
              <a:t>vlhe</a:t>
            </a:r>
            <a:r>
              <a:rPr altLang="en-US" sz="1800">
                <a:solidFill>
                  <a:srgbClr val="1E00AA"/>
                </a:solidFill>
                <a:latin typeface="Kruti Dev 010" pitchFamily="2" charset="0"/>
              </a:rPr>
              <a:t> </a:t>
            </a:r>
            <a:r>
              <a:rPr altLang="en-US" sz="1800"/>
              <a:t>All Pervading</a:t>
            </a:r>
          </a:p>
          <a:p>
            <a:pPr>
              <a:buFont typeface="Symbol" pitchFamily="18" charset="2"/>
              <a:buNone/>
              <a:defRPr/>
            </a:pPr>
            <a:r>
              <a:rPr altLang="en-US"/>
              <a:t>	Activity, Active </a:t>
            </a:r>
            <a:r>
              <a:rPr altLang="en-US" sz="2800" err="1">
                <a:solidFill>
                  <a:srgbClr val="1E00AA"/>
                </a:solidFill>
                <a:latin typeface="Kruti Dev 010" pitchFamily="2" charset="0"/>
              </a:rPr>
              <a:t>fØ;k</a:t>
            </a:r>
            <a:r>
              <a:rPr altLang="en-US" sz="2800">
                <a:solidFill>
                  <a:srgbClr val="1E00AA"/>
                </a:solidFill>
                <a:latin typeface="Kruti Dev 010" pitchFamily="2" charset="0"/>
              </a:rPr>
              <a:t>] </a:t>
            </a:r>
            <a:r>
              <a:rPr altLang="en-US" sz="2800" err="1">
                <a:solidFill>
                  <a:srgbClr val="1E00AA"/>
                </a:solidFill>
                <a:latin typeface="Kruti Dev 010" pitchFamily="2" charset="0"/>
              </a:rPr>
              <a:t>fØ;k'khy</a:t>
            </a:r>
            <a:r>
              <a:rPr altLang="en-US"/>
              <a:t>		No Activity </a:t>
            </a:r>
            <a:r>
              <a:rPr altLang="en-US" sz="2800" err="1">
                <a:solidFill>
                  <a:srgbClr val="1E00AA"/>
                </a:solidFill>
                <a:latin typeface="Kruti Dev 010" pitchFamily="2" charset="0"/>
              </a:rPr>
              <a:t>fØ;k”kwU</a:t>
            </a:r>
            <a:r>
              <a:rPr altLang="en-US" sz="2800">
                <a:solidFill>
                  <a:srgbClr val="1E00AA"/>
                </a:solidFill>
                <a:latin typeface="Kruti Dev 010" pitchFamily="2" charset="0"/>
              </a:rPr>
              <a:t>; ¼“kwU;½</a:t>
            </a:r>
            <a:endParaRPr altLang="en-US" sz="2800"/>
          </a:p>
          <a:p>
            <a:pPr>
              <a:buFont typeface="Symbol" pitchFamily="18" charset="2"/>
              <a:buNone/>
              <a:defRPr/>
            </a:pPr>
            <a:endParaRPr altLang="en-US"/>
          </a:p>
          <a:p>
            <a:pPr>
              <a:buFont typeface="Symbol" pitchFamily="18" charset="2"/>
              <a:buNone/>
              <a:defRPr/>
            </a:pPr>
            <a:r>
              <a:rPr altLang="en-US" b="1"/>
              <a:t>Material </a:t>
            </a:r>
            <a:r>
              <a:rPr altLang="en-US" sz="2800" err="1">
                <a:solidFill>
                  <a:srgbClr val="1E00AA"/>
                </a:solidFill>
                <a:latin typeface="Kruti Dev 010" pitchFamily="2" charset="0"/>
              </a:rPr>
              <a:t>tM</a:t>
            </a:r>
            <a:r>
              <a:rPr altLang="en-US" sz="2800">
                <a:solidFill>
                  <a:srgbClr val="1E00AA"/>
                </a:solidFill>
                <a:latin typeface="Kruti Dev 010" pitchFamily="2" charset="0"/>
              </a:rPr>
              <a:t>+ </a:t>
            </a:r>
            <a:r>
              <a:rPr altLang="en-US"/>
              <a:t>	  </a:t>
            </a:r>
            <a:r>
              <a:rPr altLang="en-US" b="1"/>
              <a:t>Consciousness </a:t>
            </a:r>
            <a:r>
              <a:rPr altLang="en-US" sz="2800" err="1">
                <a:solidFill>
                  <a:srgbClr val="1E00AA"/>
                </a:solidFill>
                <a:latin typeface="Kruti Dev 010" pitchFamily="2" charset="0"/>
              </a:rPr>
              <a:t>pSrU</a:t>
            </a:r>
            <a:r>
              <a:rPr altLang="en-US" sz="2800">
                <a:solidFill>
                  <a:srgbClr val="1E00AA"/>
                </a:solidFill>
                <a:latin typeface="Kruti Dev 010" pitchFamily="2" charset="0"/>
              </a:rPr>
              <a:t>;</a:t>
            </a:r>
          </a:p>
          <a:p>
            <a:pPr>
              <a:buFont typeface="Symbol" pitchFamily="18" charset="2"/>
              <a:buNone/>
              <a:defRPr/>
            </a:pPr>
            <a:r>
              <a:rPr altLang="en-US" err="1"/>
              <a:t>Recognising</a:t>
            </a:r>
            <a:r>
              <a:rPr altLang="en-US"/>
              <a:t>, 	  Knowing, Assuming,</a:t>
            </a:r>
          </a:p>
          <a:p>
            <a:pPr>
              <a:buFont typeface="Symbol" pitchFamily="18" charset="2"/>
              <a:buNone/>
              <a:defRPr/>
            </a:pPr>
            <a:r>
              <a:rPr altLang="en-US"/>
              <a:t>Fulfilling	  </a:t>
            </a:r>
            <a:r>
              <a:rPr altLang="en-US" err="1"/>
              <a:t>Recognising</a:t>
            </a:r>
            <a:r>
              <a:rPr altLang="en-US"/>
              <a:t>, Fulfilling	</a:t>
            </a:r>
          </a:p>
          <a:p>
            <a:pPr>
              <a:buFont typeface="Symbol" pitchFamily="18" charset="2"/>
              <a:buNone/>
              <a:defRPr/>
            </a:pPr>
            <a:r>
              <a:rPr altLang="en-US"/>
              <a:t>						          Ever</a:t>
            </a:r>
          </a:p>
          <a:p>
            <a:pPr>
              <a:buFont typeface="Symbol" pitchFamily="18" charset="2"/>
              <a:buNone/>
              <a:defRPr/>
            </a:pPr>
            <a:r>
              <a:rPr altLang="en-US"/>
              <a:t>Temporary	  Continuous		          Unbounded in Time &amp; Space</a:t>
            </a:r>
          </a:p>
          <a:p>
            <a:pPr>
              <a:buFont typeface="Symbol" pitchFamily="18" charset="2"/>
              <a:buNone/>
              <a:defRPr/>
            </a:pPr>
            <a:r>
              <a:rPr altLang="en-US" sz="2800" err="1">
                <a:solidFill>
                  <a:srgbClr val="1E00AA"/>
                </a:solidFill>
                <a:latin typeface="Kruti Dev 010" pitchFamily="2" charset="0"/>
              </a:rPr>
              <a:t>vfuR</a:t>
            </a:r>
            <a:r>
              <a:rPr altLang="en-US" sz="2800">
                <a:solidFill>
                  <a:srgbClr val="1E00AA"/>
                </a:solidFill>
                <a:latin typeface="Kruti Dev 010" pitchFamily="2" charset="0"/>
              </a:rPr>
              <a:t>;		 </a:t>
            </a:r>
            <a:r>
              <a:rPr altLang="en-US" sz="2800" err="1">
                <a:solidFill>
                  <a:srgbClr val="1E00AA"/>
                </a:solidFill>
                <a:latin typeface="Kruti Dev 010" pitchFamily="2" charset="0"/>
              </a:rPr>
              <a:t>fujarj</a:t>
            </a:r>
            <a:r>
              <a:rPr altLang="en-US"/>
              <a:t>			          </a:t>
            </a:r>
            <a:r>
              <a:rPr altLang="en-US" sz="2800" err="1">
                <a:solidFill>
                  <a:srgbClr val="1E00AA"/>
                </a:solidFill>
                <a:latin typeface="Kruti Dev 010" pitchFamily="2" charset="0"/>
              </a:rPr>
              <a:t>fuR</a:t>
            </a:r>
            <a:r>
              <a:rPr altLang="en-US" sz="2800">
                <a:solidFill>
                  <a:srgbClr val="1E00AA"/>
                </a:solidFill>
                <a:latin typeface="Kruti Dev 010" pitchFamily="2" charset="0"/>
              </a:rPr>
              <a:t>; </a:t>
            </a:r>
          </a:p>
          <a:p>
            <a:pPr>
              <a:buFont typeface="Symbol" pitchFamily="18" charset="2"/>
              <a:buNone/>
              <a:defRPr/>
            </a:pPr>
            <a:endParaRPr altLang="en-US"/>
          </a:p>
        </p:txBody>
      </p:sp>
      <p:cxnSp>
        <p:nvCxnSpPr>
          <p:cNvPr id="5" name="Straight Arrow Connector 4">
            <a:extLst>
              <a:ext uri="{FF2B5EF4-FFF2-40B4-BE49-F238E27FC236}">
                <a16:creationId xmlns:a16="http://schemas.microsoft.com/office/drawing/2014/main" id="{089FE5DA-D7BD-45E9-BAF0-5ED5EA4E4994}"/>
              </a:ext>
            </a:extLst>
          </p:cNvPr>
          <p:cNvCxnSpPr>
            <a:cxnSpLocks/>
          </p:cNvCxnSpPr>
          <p:nvPr/>
        </p:nvCxnSpPr>
        <p:spPr>
          <a:xfrm flipH="1">
            <a:off x="990600" y="1023938"/>
            <a:ext cx="2667000" cy="500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325CEF-87A7-40A4-A7E9-636C82F81E09}"/>
              </a:ext>
            </a:extLst>
          </p:cNvPr>
          <p:cNvCxnSpPr>
            <a:cxnSpLocks/>
          </p:cNvCxnSpPr>
          <p:nvPr/>
        </p:nvCxnSpPr>
        <p:spPr>
          <a:xfrm>
            <a:off x="4114800" y="1023938"/>
            <a:ext cx="1752600" cy="500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0FBBDA-F827-4230-BBC4-A5D31249B28E}"/>
              </a:ext>
            </a:extLst>
          </p:cNvPr>
          <p:cNvCxnSpPr/>
          <p:nvPr/>
        </p:nvCxnSpPr>
        <p:spPr>
          <a:xfrm>
            <a:off x="1143000" y="3352800"/>
            <a:ext cx="15240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C90920-0EE0-471D-8F49-A9C7D2831D06}"/>
              </a:ext>
            </a:extLst>
          </p:cNvPr>
          <p:cNvCxnSpPr/>
          <p:nvPr/>
        </p:nvCxnSpPr>
        <p:spPr>
          <a:xfrm rot="10800000" flipV="1">
            <a:off x="685800" y="3352800"/>
            <a:ext cx="457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2" name="Rectangle 8">
            <a:extLst>
              <a:ext uri="{FF2B5EF4-FFF2-40B4-BE49-F238E27FC236}">
                <a16:creationId xmlns:a16="http://schemas.microsoft.com/office/drawing/2014/main" id="{2B0635D5-BDFF-4E87-8756-964C3853C150}"/>
              </a:ext>
            </a:extLst>
          </p:cNvPr>
          <p:cNvSpPr>
            <a:spLocks noChangeArrowheads="1"/>
          </p:cNvSpPr>
          <p:nvPr/>
        </p:nvSpPr>
        <p:spPr bwMode="auto">
          <a:xfrm>
            <a:off x="6400800" y="627063"/>
            <a:ext cx="480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0000"/>
                </a:solidFill>
                <a:latin typeface="Kruti Dev 010" pitchFamily="2" charset="0"/>
                <a:ea typeface="Batang" panose="02030600000101010101" pitchFamily="18" charset="-127"/>
                <a:cs typeface="KrutiDev040BoldItalic"/>
              </a:rPr>
              <a:t>¾ </a:t>
            </a:r>
            <a:r>
              <a:rPr lang="en-US" altLang="en-US">
                <a:solidFill>
                  <a:srgbClr val="FF0000"/>
                </a:solidFill>
                <a:ea typeface="Batang" panose="02030600000101010101" pitchFamily="18" charset="-127"/>
                <a:cs typeface="Times New Roman" panose="02020603050405020304" pitchFamily="18" charset="0"/>
              </a:rPr>
              <a:t>Co-existence </a:t>
            </a:r>
            <a:r>
              <a:rPr lang="en-US" altLang="en-US" sz="2400">
                <a:solidFill>
                  <a:srgbClr val="FF0000"/>
                </a:solidFill>
                <a:latin typeface="Kruti Dev 010" pitchFamily="2" charset="0"/>
                <a:ea typeface="Batang" panose="02030600000101010101" pitchFamily="18" charset="-127"/>
                <a:cs typeface="KrutiDev040BoldItalic"/>
              </a:rPr>
              <a:t>lg&amp;vfLrRo </a:t>
            </a:r>
            <a:endParaRPr lang="en-US" altLang="en-US" sz="240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11" name="Rectangle 10">
            <a:extLst>
              <a:ext uri="{FF2B5EF4-FFF2-40B4-BE49-F238E27FC236}">
                <a16:creationId xmlns:a16="http://schemas.microsoft.com/office/drawing/2014/main" id="{5A4A48E1-EFA9-488C-8BDF-D695745F1512}"/>
              </a:ext>
            </a:extLst>
          </p:cNvPr>
          <p:cNvSpPr/>
          <p:nvPr/>
        </p:nvSpPr>
        <p:spPr>
          <a:xfrm>
            <a:off x="7162800" y="706438"/>
            <a:ext cx="3276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693A37-59D2-47DB-AA99-7AC33F56B284}"/>
              </a:ext>
            </a:extLst>
          </p:cNvPr>
          <p:cNvSpPr/>
          <p:nvPr/>
        </p:nvSpPr>
        <p:spPr>
          <a:xfrm>
            <a:off x="2209800" y="571500"/>
            <a:ext cx="6869113" cy="63039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Rectangle 1">
            <a:extLst>
              <a:ext uri="{FF2B5EF4-FFF2-40B4-BE49-F238E27FC236}">
                <a16:creationId xmlns:a16="http://schemas.microsoft.com/office/drawing/2014/main" id="{89253501-1417-49DB-9436-0308795BAD96}"/>
              </a:ext>
            </a:extLst>
          </p:cNvPr>
          <p:cNvSpPr/>
          <p:nvPr/>
        </p:nvSpPr>
        <p:spPr>
          <a:xfrm>
            <a:off x="7078663" y="5054600"/>
            <a:ext cx="1873250" cy="1820863"/>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7412" name="Group 122">
            <a:extLst>
              <a:ext uri="{FF2B5EF4-FFF2-40B4-BE49-F238E27FC236}">
                <a16:creationId xmlns:a16="http://schemas.microsoft.com/office/drawing/2014/main" id="{5956DCC7-D212-4B69-9EBF-A1626B517384}"/>
              </a:ext>
            </a:extLst>
          </p:cNvPr>
          <p:cNvGrpSpPr>
            <a:grpSpLocks noChangeAspect="1"/>
          </p:cNvGrpSpPr>
          <p:nvPr/>
        </p:nvGrpSpPr>
        <p:grpSpPr bwMode="auto">
          <a:xfrm>
            <a:off x="2209800" y="0"/>
            <a:ext cx="6994525" cy="7188200"/>
            <a:chOff x="540" y="1077"/>
            <a:chExt cx="11016" cy="11319"/>
          </a:xfrm>
        </p:grpSpPr>
        <p:sp>
          <p:nvSpPr>
            <p:cNvPr id="17432" name="AutoShape 194">
              <a:extLst>
                <a:ext uri="{FF2B5EF4-FFF2-40B4-BE49-F238E27FC236}">
                  <a16:creationId xmlns:a16="http://schemas.microsoft.com/office/drawing/2014/main" id="{C23EEE2D-01FD-4321-9572-8CF82C669C66}"/>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7433" name="Text Box 193">
              <a:extLst>
                <a:ext uri="{FF2B5EF4-FFF2-40B4-BE49-F238E27FC236}">
                  <a16:creationId xmlns:a16="http://schemas.microsoft.com/office/drawing/2014/main" id="{0321CE4A-8854-48F5-BFD3-A2DD7FC798E2}"/>
                </a:ext>
              </a:extLst>
            </p:cNvPr>
            <p:cNvSpPr txBox="1">
              <a:spLocks noChangeArrowheads="1"/>
            </p:cNvSpPr>
            <p:nvPr/>
          </p:nvSpPr>
          <p:spPr bwMode="auto">
            <a:xfrm>
              <a:off x="8208" y="9596"/>
              <a:ext cx="2925"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00"/>
                  </a:solidFill>
                  <a:cs typeface="Times New Roman" panose="02020603050405020304" pitchFamily="18" charset="0"/>
                </a:rPr>
                <a:t>Right Understanding &amp;</a:t>
              </a:r>
            </a:p>
            <a:p>
              <a:pPr algn="ctr"/>
              <a:r>
                <a:rPr lang="en-US" altLang="en-US" sz="1200" b="1">
                  <a:solidFill>
                    <a:srgbClr val="FFFF00"/>
                  </a:solidFill>
                  <a:cs typeface="Times New Roman" panose="02020603050405020304" pitchFamily="18" charset="0"/>
                </a:rPr>
                <a:t>Right Feeling</a:t>
              </a:r>
              <a:endParaRPr lang="en-US" altLang="en-US">
                <a:solidFill>
                  <a:srgbClr val="FFFF00"/>
                </a:solidFill>
                <a:cs typeface="Times New Roman" panose="02020603050405020304" pitchFamily="18" charset="0"/>
              </a:endParaRPr>
            </a:p>
          </p:txBody>
        </p:sp>
        <p:sp>
          <p:nvSpPr>
            <p:cNvPr id="17434" name="Text Box 192">
              <a:extLst>
                <a:ext uri="{FF2B5EF4-FFF2-40B4-BE49-F238E27FC236}">
                  <a16:creationId xmlns:a16="http://schemas.microsoft.com/office/drawing/2014/main" id="{82C868D1-B668-4EAD-A6D3-33DB3229B03D}"/>
                </a:ext>
              </a:extLst>
            </p:cNvPr>
            <p:cNvSpPr txBox="1">
              <a:spLocks noChangeArrowheads="1"/>
            </p:cNvSpPr>
            <p:nvPr/>
          </p:nvSpPr>
          <p:spPr bwMode="auto">
            <a:xfrm>
              <a:off x="8133" y="6822"/>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grpSp>
          <p:nvGrpSpPr>
            <p:cNvPr id="17435" name="Group 186">
              <a:extLst>
                <a:ext uri="{FF2B5EF4-FFF2-40B4-BE49-F238E27FC236}">
                  <a16:creationId xmlns:a16="http://schemas.microsoft.com/office/drawing/2014/main" id="{D8609FA9-2E1D-4E7B-9955-ED0F05A868B3}"/>
                </a:ext>
              </a:extLst>
            </p:cNvPr>
            <p:cNvGrpSpPr>
              <a:grpSpLocks/>
            </p:cNvGrpSpPr>
            <p:nvPr/>
          </p:nvGrpSpPr>
          <p:grpSpPr bwMode="auto">
            <a:xfrm>
              <a:off x="7686" y="2725"/>
              <a:ext cx="1800" cy="720"/>
              <a:chOff x="7380" y="2697"/>
              <a:chExt cx="1800" cy="720"/>
            </a:xfrm>
          </p:grpSpPr>
          <p:sp>
            <p:nvSpPr>
              <p:cNvPr id="17493" name="Text Box 191">
                <a:extLst>
                  <a:ext uri="{FF2B5EF4-FFF2-40B4-BE49-F238E27FC236}">
                    <a16:creationId xmlns:a16="http://schemas.microsoft.com/office/drawing/2014/main" id="{70374628-C9DA-4142-A8E8-42013AAE93A1}"/>
                  </a:ext>
                </a:extLst>
              </p:cNvPr>
              <p:cNvSpPr txBox="1">
                <a:spLocks noChangeArrowheads="1"/>
              </p:cNvSpPr>
              <p:nvPr/>
            </p:nvSpPr>
            <p:spPr bwMode="auto">
              <a:xfrm>
                <a:off x="7380" y="2697"/>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Unlimited</a:t>
                </a:r>
                <a:endParaRPr lang="en-US" altLang="en-US">
                  <a:solidFill>
                    <a:srgbClr val="000000"/>
                  </a:solidFill>
                  <a:cs typeface="Times New Roman" panose="02020603050405020304" pitchFamily="18" charset="0"/>
                </a:endParaRPr>
              </a:p>
            </p:txBody>
          </p:sp>
          <p:sp>
            <p:nvSpPr>
              <p:cNvPr id="17494" name="Text Box 189">
                <a:extLst>
                  <a:ext uri="{FF2B5EF4-FFF2-40B4-BE49-F238E27FC236}">
                    <a16:creationId xmlns:a16="http://schemas.microsoft.com/office/drawing/2014/main" id="{28562D56-80C6-47D3-A6C4-9CD3768052ED}"/>
                  </a:ext>
                </a:extLst>
              </p:cNvPr>
              <p:cNvSpPr txBox="1">
                <a:spLocks noChangeArrowheads="1"/>
              </p:cNvSpPr>
              <p:nvPr/>
            </p:nvSpPr>
            <p:spPr bwMode="auto">
              <a:xfrm>
                <a:off x="7380" y="3057"/>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No activity</a:t>
                </a:r>
                <a:endParaRPr lang="en-US" altLang="en-US">
                  <a:solidFill>
                    <a:srgbClr val="000000"/>
                  </a:solidFill>
                  <a:cs typeface="Times New Roman" panose="02020603050405020304" pitchFamily="18" charset="0"/>
                </a:endParaRPr>
              </a:p>
            </p:txBody>
          </p:sp>
        </p:grpSp>
        <p:sp>
          <p:nvSpPr>
            <p:cNvPr id="17436" name="Rectangle 185">
              <a:extLst>
                <a:ext uri="{FF2B5EF4-FFF2-40B4-BE49-F238E27FC236}">
                  <a16:creationId xmlns:a16="http://schemas.microsoft.com/office/drawing/2014/main" id="{2E7A40DC-9496-4E3E-97C8-F688EAB93A25}"/>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Bio Order</a:t>
              </a:r>
              <a:endParaRPr lang="en-US" altLang="en-US">
                <a:solidFill>
                  <a:srgbClr val="FFFFFF"/>
                </a:solidFill>
                <a:cs typeface="Times New Roman" panose="02020603050405020304" pitchFamily="18" charset="0"/>
              </a:endParaRPr>
            </a:p>
          </p:txBody>
        </p:sp>
        <p:grpSp>
          <p:nvGrpSpPr>
            <p:cNvPr id="17437" name="Group 182">
              <a:extLst>
                <a:ext uri="{FF2B5EF4-FFF2-40B4-BE49-F238E27FC236}">
                  <a16:creationId xmlns:a16="http://schemas.microsoft.com/office/drawing/2014/main" id="{03912127-62FD-46C1-876E-53F76B209E50}"/>
                </a:ext>
              </a:extLst>
            </p:cNvPr>
            <p:cNvGrpSpPr>
              <a:grpSpLocks/>
            </p:cNvGrpSpPr>
            <p:nvPr/>
          </p:nvGrpSpPr>
          <p:grpSpPr bwMode="auto">
            <a:xfrm>
              <a:off x="2340" y="5397"/>
              <a:ext cx="2880" cy="897"/>
              <a:chOff x="2520" y="5580"/>
              <a:chExt cx="2880" cy="897"/>
            </a:xfrm>
          </p:grpSpPr>
          <p:sp>
            <p:nvSpPr>
              <p:cNvPr id="17491" name="Text Box 184">
                <a:extLst>
                  <a:ext uri="{FF2B5EF4-FFF2-40B4-BE49-F238E27FC236}">
                    <a16:creationId xmlns:a16="http://schemas.microsoft.com/office/drawing/2014/main" id="{2C9FBB9D-91E9-423A-B278-9A98F41D5EB8}"/>
                  </a:ext>
                </a:extLst>
              </p:cNvPr>
              <p:cNvSpPr txBox="1">
                <a:spLocks noChangeArrowheads="1"/>
              </p:cNvSpPr>
              <p:nvPr/>
            </p:nvSpPr>
            <p:spPr bwMode="auto">
              <a:xfrm>
                <a:off x="2520" y="5580"/>
                <a:ext cx="180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Temporary</a:t>
                </a:r>
                <a:endParaRPr lang="en-US" altLang="en-US">
                  <a:solidFill>
                    <a:srgbClr val="000000"/>
                  </a:solidFill>
                  <a:cs typeface="Times New Roman" panose="02020603050405020304" pitchFamily="18" charset="0"/>
                </a:endParaRPr>
              </a:p>
            </p:txBody>
          </p:sp>
          <p:sp>
            <p:nvSpPr>
              <p:cNvPr id="17492" name="Text Box 183">
                <a:extLst>
                  <a:ext uri="{FF2B5EF4-FFF2-40B4-BE49-F238E27FC236}">
                    <a16:creationId xmlns:a16="http://schemas.microsoft.com/office/drawing/2014/main" id="{DF7001F1-2144-4903-8F4F-12DAC1F1EEF8}"/>
                  </a:ext>
                </a:extLst>
              </p:cNvPr>
              <p:cNvSpPr txBox="1">
                <a:spLocks noChangeArrowheads="1"/>
              </p:cNvSpPr>
              <p:nvPr/>
            </p:nvSpPr>
            <p:spPr bwMode="auto">
              <a:xfrm>
                <a:off x="2520" y="5937"/>
                <a:ext cx="28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Recognising, Fulfilling</a:t>
                </a:r>
                <a:endParaRPr lang="en-US" altLang="en-US">
                  <a:solidFill>
                    <a:srgbClr val="000000"/>
                  </a:solidFill>
                  <a:cs typeface="Times New Roman" panose="02020603050405020304" pitchFamily="18" charset="0"/>
                </a:endParaRPr>
              </a:p>
            </p:txBody>
          </p:sp>
        </p:grpSp>
        <p:grpSp>
          <p:nvGrpSpPr>
            <p:cNvPr id="17438" name="Group 179">
              <a:extLst>
                <a:ext uri="{FF2B5EF4-FFF2-40B4-BE49-F238E27FC236}">
                  <a16:creationId xmlns:a16="http://schemas.microsoft.com/office/drawing/2014/main" id="{56EBFBB9-4A07-46F9-B62E-C97346C13F1D}"/>
                </a:ext>
              </a:extLst>
            </p:cNvPr>
            <p:cNvGrpSpPr>
              <a:grpSpLocks/>
            </p:cNvGrpSpPr>
            <p:nvPr/>
          </p:nvGrpSpPr>
          <p:grpSpPr bwMode="auto">
            <a:xfrm>
              <a:off x="7776" y="5397"/>
              <a:ext cx="3060" cy="1082"/>
              <a:chOff x="7380" y="5397"/>
              <a:chExt cx="3060" cy="1082"/>
            </a:xfrm>
          </p:grpSpPr>
          <p:sp>
            <p:nvSpPr>
              <p:cNvPr id="17489" name="Text Box 181">
                <a:extLst>
                  <a:ext uri="{FF2B5EF4-FFF2-40B4-BE49-F238E27FC236}">
                    <a16:creationId xmlns:a16="http://schemas.microsoft.com/office/drawing/2014/main" id="{2A182FC9-C5BF-47E3-8D0F-279D6166A502}"/>
                  </a:ext>
                </a:extLst>
              </p:cNvPr>
              <p:cNvSpPr txBox="1">
                <a:spLocks noChangeArrowheads="1"/>
              </p:cNvSpPr>
              <p:nvPr/>
            </p:nvSpPr>
            <p:spPr bwMode="auto">
              <a:xfrm>
                <a:off x="7380" y="5397"/>
                <a:ext cx="198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Continuous</a:t>
                </a:r>
                <a:endParaRPr lang="en-US" altLang="en-US">
                  <a:solidFill>
                    <a:srgbClr val="000000"/>
                  </a:solidFill>
                  <a:cs typeface="Times New Roman" panose="02020603050405020304" pitchFamily="18" charset="0"/>
                </a:endParaRPr>
              </a:p>
            </p:txBody>
          </p:sp>
          <p:sp>
            <p:nvSpPr>
              <p:cNvPr id="17490" name="Text Box 180">
                <a:extLst>
                  <a:ext uri="{FF2B5EF4-FFF2-40B4-BE49-F238E27FC236}">
                    <a16:creationId xmlns:a16="http://schemas.microsoft.com/office/drawing/2014/main" id="{DCCC5D95-E2E9-4040-B2D1-D0C8E0280DA4}"/>
                  </a:ext>
                </a:extLst>
              </p:cNvPr>
              <p:cNvSpPr txBox="1">
                <a:spLocks noChangeArrowheads="1"/>
              </p:cNvSpPr>
              <p:nvPr/>
            </p:nvSpPr>
            <p:spPr bwMode="auto">
              <a:xfrm>
                <a:off x="7380" y="5757"/>
                <a:ext cx="3060"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Knowing, Assuming, Recognising, Fulfilling</a:t>
                </a:r>
                <a:endParaRPr lang="en-US" altLang="en-US">
                  <a:solidFill>
                    <a:srgbClr val="000000"/>
                  </a:solidFill>
                  <a:cs typeface="Times New Roman" panose="02020603050405020304" pitchFamily="18" charset="0"/>
                </a:endParaRPr>
              </a:p>
            </p:txBody>
          </p:sp>
        </p:grpSp>
        <p:sp>
          <p:nvSpPr>
            <p:cNvPr id="17439" name="Rectangle 178">
              <a:extLst>
                <a:ext uri="{FF2B5EF4-FFF2-40B4-BE49-F238E27FC236}">
                  <a16:creationId xmlns:a16="http://schemas.microsoft.com/office/drawing/2014/main" id="{A18A5ECA-8A06-49E4-82F3-403442C52AB9}"/>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Consciousness (Self)	</a:t>
              </a:r>
              <a:r>
                <a:rPr lang="en-US" altLang="en-US" sz="1600" b="1">
                  <a:solidFill>
                    <a:srgbClr val="002060"/>
                  </a:solidFill>
                  <a:latin typeface="Kruti Dev 010" pitchFamily="2" charset="0"/>
                  <a:cs typeface="Times New Roman" panose="02020603050405020304" pitchFamily="18" charset="0"/>
                </a:rPr>
                <a:t>pSrU;</a:t>
              </a:r>
              <a:endParaRPr lang="en-US" altLang="en-US">
                <a:solidFill>
                  <a:srgbClr val="000000"/>
                </a:solidFill>
                <a:cs typeface="Times New Roman" panose="02020603050405020304" pitchFamily="18" charset="0"/>
              </a:endParaRPr>
            </a:p>
          </p:txBody>
        </p:sp>
        <p:sp>
          <p:nvSpPr>
            <p:cNvPr id="17440" name="Line 177">
              <a:extLst>
                <a:ext uri="{FF2B5EF4-FFF2-40B4-BE49-F238E27FC236}">
                  <a16:creationId xmlns:a16="http://schemas.microsoft.com/office/drawing/2014/main" id="{AD6A1777-1229-4E8A-AE74-ECBCAEBFE8FE}"/>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1" name="Line 176">
              <a:extLst>
                <a:ext uri="{FF2B5EF4-FFF2-40B4-BE49-F238E27FC236}">
                  <a16:creationId xmlns:a16="http://schemas.microsoft.com/office/drawing/2014/main" id="{DE298D74-CFF8-40AC-A42F-1C2837CC148D}"/>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2" name="Line 175">
              <a:extLst>
                <a:ext uri="{FF2B5EF4-FFF2-40B4-BE49-F238E27FC236}">
                  <a16:creationId xmlns:a16="http://schemas.microsoft.com/office/drawing/2014/main" id="{8BD670D6-D5A6-4A99-994F-7DAF5AE85650}"/>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3" name="Line 174">
              <a:extLst>
                <a:ext uri="{FF2B5EF4-FFF2-40B4-BE49-F238E27FC236}">
                  <a16:creationId xmlns:a16="http://schemas.microsoft.com/office/drawing/2014/main" id="{9F423DEF-E8B4-4877-8D9A-138D58D879E8}"/>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4" name="Rectangle 173">
              <a:extLst>
                <a:ext uri="{FF2B5EF4-FFF2-40B4-BE49-F238E27FC236}">
                  <a16:creationId xmlns:a16="http://schemas.microsoft.com/office/drawing/2014/main" id="{FEFDE5FC-AF51-419A-B6BA-D52998603CA8}"/>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Units (Nature)</a:t>
              </a:r>
              <a:endParaRPr lang="en-US" altLang="en-US">
                <a:solidFill>
                  <a:srgbClr val="000000"/>
                </a:solidFill>
                <a:cs typeface="Times New Roman" panose="02020603050405020304" pitchFamily="18" charset="0"/>
              </a:endParaRPr>
            </a:p>
          </p:txBody>
        </p:sp>
        <p:sp>
          <p:nvSpPr>
            <p:cNvPr id="17445" name="Line 172">
              <a:extLst>
                <a:ext uri="{FF2B5EF4-FFF2-40B4-BE49-F238E27FC236}">
                  <a16:creationId xmlns:a16="http://schemas.microsoft.com/office/drawing/2014/main" id="{7EC2E96D-E0C8-46A9-95FD-2A69A64DBDE9}"/>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6" name="Line 171">
              <a:extLst>
                <a:ext uri="{FF2B5EF4-FFF2-40B4-BE49-F238E27FC236}">
                  <a16:creationId xmlns:a16="http://schemas.microsoft.com/office/drawing/2014/main" id="{AB7D72F9-DCD4-47B9-ADA5-0736064F270D}"/>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7" name="Rectangle 170">
              <a:extLst>
                <a:ext uri="{FF2B5EF4-FFF2-40B4-BE49-F238E27FC236}">
                  <a16:creationId xmlns:a16="http://schemas.microsoft.com/office/drawing/2014/main" id="{B2877F95-95C1-47F8-B273-3197D3E368FB}"/>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Space (All-pervading)</a:t>
              </a:r>
              <a:endParaRPr lang="en-US" altLang="en-US">
                <a:solidFill>
                  <a:srgbClr val="000000"/>
                </a:solidFill>
                <a:cs typeface="Times New Roman" panose="02020603050405020304" pitchFamily="18" charset="0"/>
              </a:endParaRPr>
            </a:p>
          </p:txBody>
        </p:sp>
        <p:sp>
          <p:nvSpPr>
            <p:cNvPr id="17448" name="Rectangle 169">
              <a:extLst>
                <a:ext uri="{FF2B5EF4-FFF2-40B4-BE49-F238E27FC236}">
                  <a16:creationId xmlns:a16="http://schemas.microsoft.com/office/drawing/2014/main" id="{16A8CDD0-743D-4B67-B7A1-E6F1AAF14FF5}"/>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Material	</a:t>
              </a:r>
              <a:r>
                <a:rPr lang="en-US" altLang="en-US" sz="1600" b="1">
                  <a:solidFill>
                    <a:srgbClr val="002060"/>
                  </a:solidFill>
                  <a:latin typeface="Kruti Dev 010" pitchFamily="2" charset="0"/>
                  <a:cs typeface="Times New Roman" panose="02020603050405020304" pitchFamily="18" charset="0"/>
                </a:rPr>
                <a:t>tM+</a:t>
              </a:r>
              <a:endParaRPr lang="en-US" altLang="en-US">
                <a:solidFill>
                  <a:srgbClr val="000000"/>
                </a:solidFill>
                <a:cs typeface="Times New Roman" panose="02020603050405020304" pitchFamily="18" charset="0"/>
              </a:endParaRPr>
            </a:p>
          </p:txBody>
        </p:sp>
        <p:sp>
          <p:nvSpPr>
            <p:cNvPr id="17449" name="Line 168">
              <a:extLst>
                <a:ext uri="{FF2B5EF4-FFF2-40B4-BE49-F238E27FC236}">
                  <a16:creationId xmlns:a16="http://schemas.microsoft.com/office/drawing/2014/main" id="{66CAE3E3-51C6-4E13-A77E-4AC8F520273A}"/>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50" name="Rectangle 167">
              <a:extLst>
                <a:ext uri="{FF2B5EF4-FFF2-40B4-BE49-F238E27FC236}">
                  <a16:creationId xmlns:a16="http://schemas.microsoft.com/office/drawing/2014/main" id="{E7FA127E-BBF9-41DD-9BDE-58BFABE00A1B}"/>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Physical Order</a:t>
              </a:r>
              <a:endParaRPr lang="en-US" altLang="en-US">
                <a:solidFill>
                  <a:srgbClr val="FFFFFF"/>
                </a:solidFill>
                <a:cs typeface="Times New Roman" panose="02020603050405020304" pitchFamily="18" charset="0"/>
              </a:endParaRPr>
            </a:p>
          </p:txBody>
        </p:sp>
        <p:sp>
          <p:nvSpPr>
            <p:cNvPr id="17451" name="Line 166">
              <a:extLst>
                <a:ext uri="{FF2B5EF4-FFF2-40B4-BE49-F238E27FC236}">
                  <a16:creationId xmlns:a16="http://schemas.microsoft.com/office/drawing/2014/main" id="{1B60FA64-455B-41AA-A94E-FA6CB0553BCF}"/>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7452" name="Line 165">
              <a:extLst>
                <a:ext uri="{FF2B5EF4-FFF2-40B4-BE49-F238E27FC236}">
                  <a16:creationId xmlns:a16="http://schemas.microsoft.com/office/drawing/2014/main" id="{66B4C514-4002-4549-8F1D-F08C281C763C}"/>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53" name="Line 164">
              <a:extLst>
                <a:ext uri="{FF2B5EF4-FFF2-40B4-BE49-F238E27FC236}">
                  <a16:creationId xmlns:a16="http://schemas.microsoft.com/office/drawing/2014/main" id="{B8C5738D-426C-4725-8304-E5113C638712}"/>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54" name="Rectangle 163">
              <a:extLst>
                <a:ext uri="{FF2B5EF4-FFF2-40B4-BE49-F238E27FC236}">
                  <a16:creationId xmlns:a16="http://schemas.microsoft.com/office/drawing/2014/main" id="{2A29A344-A782-4CD4-BBBD-05C4FB5F1B50}"/>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Molecule</a:t>
              </a:r>
              <a:endParaRPr lang="en-US" altLang="en-US">
                <a:solidFill>
                  <a:srgbClr val="000000"/>
                </a:solidFill>
                <a:cs typeface="Times New Roman" panose="02020603050405020304" pitchFamily="18" charset="0"/>
              </a:endParaRPr>
            </a:p>
          </p:txBody>
        </p:sp>
        <p:sp>
          <p:nvSpPr>
            <p:cNvPr id="17455" name="Rectangle 162">
              <a:extLst>
                <a:ext uri="{FF2B5EF4-FFF2-40B4-BE49-F238E27FC236}">
                  <a16:creationId xmlns:a16="http://schemas.microsoft.com/office/drawing/2014/main" id="{15191458-3C19-4153-8B28-A783DFE401A4}"/>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Atom</a:t>
              </a:r>
              <a:endParaRPr lang="en-US" altLang="en-US">
                <a:solidFill>
                  <a:srgbClr val="000000"/>
                </a:solidFill>
                <a:cs typeface="Times New Roman" panose="02020603050405020304" pitchFamily="18" charset="0"/>
              </a:endParaRPr>
            </a:p>
          </p:txBody>
        </p:sp>
        <p:sp>
          <p:nvSpPr>
            <p:cNvPr id="17456" name="Line 161">
              <a:extLst>
                <a:ext uri="{FF2B5EF4-FFF2-40B4-BE49-F238E27FC236}">
                  <a16:creationId xmlns:a16="http://schemas.microsoft.com/office/drawing/2014/main" id="{49BA4EF0-33B3-4DC0-BFDB-0F8417AB2E80}"/>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57" name="Rectangle 160">
              <a:extLst>
                <a:ext uri="{FF2B5EF4-FFF2-40B4-BE49-F238E27FC236}">
                  <a16:creationId xmlns:a16="http://schemas.microsoft.com/office/drawing/2014/main" id="{4F62D2FE-B428-4214-800E-5F23789B193D}"/>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Molecular Structure</a:t>
              </a:r>
              <a:endParaRPr lang="en-US" altLang="en-US">
                <a:solidFill>
                  <a:srgbClr val="000000"/>
                </a:solidFill>
                <a:cs typeface="Times New Roman" panose="02020603050405020304" pitchFamily="18" charset="0"/>
              </a:endParaRPr>
            </a:p>
          </p:txBody>
        </p:sp>
        <p:sp>
          <p:nvSpPr>
            <p:cNvPr id="17458" name="Rectangle 159">
              <a:extLst>
                <a:ext uri="{FF2B5EF4-FFF2-40B4-BE49-F238E27FC236}">
                  <a16:creationId xmlns:a16="http://schemas.microsoft.com/office/drawing/2014/main" id="{BB09A2CE-A0AD-4182-9CF0-D1CBAEF59575}"/>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Lump</a:t>
              </a:r>
              <a:endParaRPr lang="en-US" altLang="en-US">
                <a:solidFill>
                  <a:srgbClr val="000000"/>
                </a:solidFill>
                <a:cs typeface="Times New Roman" panose="02020603050405020304" pitchFamily="18" charset="0"/>
              </a:endParaRPr>
            </a:p>
          </p:txBody>
        </p:sp>
        <p:sp>
          <p:nvSpPr>
            <p:cNvPr id="17459" name="Rectangle 158">
              <a:extLst>
                <a:ext uri="{FF2B5EF4-FFF2-40B4-BE49-F238E27FC236}">
                  <a16:creationId xmlns:a16="http://schemas.microsoft.com/office/drawing/2014/main" id="{78F6CD64-1017-40CF-9398-81C2B86F9512}"/>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Fluid</a:t>
              </a:r>
              <a:endParaRPr lang="en-US" altLang="en-US">
                <a:solidFill>
                  <a:srgbClr val="000000"/>
                </a:solidFill>
                <a:cs typeface="Times New Roman" panose="02020603050405020304" pitchFamily="18" charset="0"/>
              </a:endParaRPr>
            </a:p>
          </p:txBody>
        </p:sp>
        <p:sp>
          <p:nvSpPr>
            <p:cNvPr id="17460" name="Line 157">
              <a:extLst>
                <a:ext uri="{FF2B5EF4-FFF2-40B4-BE49-F238E27FC236}">
                  <a16:creationId xmlns:a16="http://schemas.microsoft.com/office/drawing/2014/main" id="{B04CD802-F6B7-44AC-8347-86D068D47970}"/>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61" name="Line 156">
              <a:extLst>
                <a:ext uri="{FF2B5EF4-FFF2-40B4-BE49-F238E27FC236}">
                  <a16:creationId xmlns:a16="http://schemas.microsoft.com/office/drawing/2014/main" id="{4961F6C8-E2D7-4725-94C0-FBF32015063A}"/>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7462" name="Line 155">
              <a:extLst>
                <a:ext uri="{FF2B5EF4-FFF2-40B4-BE49-F238E27FC236}">
                  <a16:creationId xmlns:a16="http://schemas.microsoft.com/office/drawing/2014/main" id="{85CEC254-85F5-48E1-843E-105F4D14DC6F}"/>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63" name="Line 154">
              <a:extLst>
                <a:ext uri="{FF2B5EF4-FFF2-40B4-BE49-F238E27FC236}">
                  <a16:creationId xmlns:a16="http://schemas.microsoft.com/office/drawing/2014/main" id="{19ADA6CC-7213-4A3D-BCE1-0323DAA509E9}"/>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7464" name="Rectangle 153">
              <a:extLst>
                <a:ext uri="{FF2B5EF4-FFF2-40B4-BE49-F238E27FC236}">
                  <a16:creationId xmlns:a16="http://schemas.microsoft.com/office/drawing/2014/main" id="{A68E2D1A-81FD-49D4-954D-2FAD2DEB1293}"/>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Human Body</a:t>
              </a:r>
              <a:endParaRPr lang="en-US" altLang="en-US">
                <a:solidFill>
                  <a:srgbClr val="000000"/>
                </a:solidFill>
                <a:cs typeface="Times New Roman" panose="02020603050405020304" pitchFamily="18" charset="0"/>
              </a:endParaRPr>
            </a:p>
          </p:txBody>
        </p:sp>
        <p:sp>
          <p:nvSpPr>
            <p:cNvPr id="17465" name="Rectangle 152">
              <a:extLst>
                <a:ext uri="{FF2B5EF4-FFF2-40B4-BE49-F238E27FC236}">
                  <a16:creationId xmlns:a16="http://schemas.microsoft.com/office/drawing/2014/main" id="{58A44840-E186-4AE6-86DB-94DB34C3BA25}"/>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Animal Body</a:t>
              </a:r>
              <a:endParaRPr lang="en-US" altLang="en-US">
                <a:solidFill>
                  <a:srgbClr val="000000"/>
                </a:solidFill>
                <a:cs typeface="Times New Roman" panose="02020603050405020304" pitchFamily="18" charset="0"/>
              </a:endParaRPr>
            </a:p>
          </p:txBody>
        </p:sp>
        <p:sp>
          <p:nvSpPr>
            <p:cNvPr id="17466" name="Rectangle 151">
              <a:extLst>
                <a:ext uri="{FF2B5EF4-FFF2-40B4-BE49-F238E27FC236}">
                  <a16:creationId xmlns:a16="http://schemas.microsoft.com/office/drawing/2014/main" id="{A09DAC1A-0E28-4558-BD26-9FF0C1EA71B8}"/>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Cell</a:t>
              </a:r>
              <a:endParaRPr lang="en-US" altLang="en-US">
                <a:solidFill>
                  <a:srgbClr val="000000"/>
                </a:solidFill>
                <a:cs typeface="Times New Roman" panose="02020603050405020304" pitchFamily="18" charset="0"/>
              </a:endParaRPr>
            </a:p>
          </p:txBody>
        </p:sp>
        <p:sp>
          <p:nvSpPr>
            <p:cNvPr id="17467" name="Rectangle 150">
              <a:extLst>
                <a:ext uri="{FF2B5EF4-FFF2-40B4-BE49-F238E27FC236}">
                  <a16:creationId xmlns:a16="http://schemas.microsoft.com/office/drawing/2014/main" id="{9924D6DA-4DDA-4E07-8EA7-96DFDE6F9237}"/>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Plant</a:t>
              </a:r>
              <a:endParaRPr lang="en-US" altLang="en-US">
                <a:solidFill>
                  <a:srgbClr val="000000"/>
                </a:solidFill>
                <a:cs typeface="Times New Roman" panose="02020603050405020304" pitchFamily="18" charset="0"/>
              </a:endParaRPr>
            </a:p>
          </p:txBody>
        </p:sp>
        <p:sp>
          <p:nvSpPr>
            <p:cNvPr id="17468" name="Line 149">
              <a:extLst>
                <a:ext uri="{FF2B5EF4-FFF2-40B4-BE49-F238E27FC236}">
                  <a16:creationId xmlns:a16="http://schemas.microsoft.com/office/drawing/2014/main" id="{623DFCCF-FB7A-4016-B87A-745AB8ADA131}"/>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17469" name="AutoShape 148">
              <a:extLst>
                <a:ext uri="{FF2B5EF4-FFF2-40B4-BE49-F238E27FC236}">
                  <a16:creationId xmlns:a16="http://schemas.microsoft.com/office/drawing/2014/main" id="{8C9E0FA0-3CEB-4B2D-B2EE-D23169EAC19C}"/>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7470" name="Rectangle 147">
              <a:extLst>
                <a:ext uri="{FF2B5EF4-FFF2-40B4-BE49-F238E27FC236}">
                  <a16:creationId xmlns:a16="http://schemas.microsoft.com/office/drawing/2014/main" id="{B3E4D9D1-4B6C-40EC-A6A6-68769093040B}"/>
                </a:ext>
              </a:extLst>
            </p:cNvPr>
            <p:cNvSpPr>
              <a:spLocks noChangeArrowheads="1"/>
            </p:cNvSpPr>
            <p:nvPr/>
          </p:nvSpPr>
          <p:spPr bwMode="auto">
            <a:xfrm>
              <a:off x="7461" y="7359"/>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Animal Order</a:t>
              </a:r>
              <a:endParaRPr lang="en-US" altLang="en-US">
                <a:solidFill>
                  <a:srgbClr val="FFFFFF"/>
                </a:solidFill>
                <a:cs typeface="Times New Roman" panose="02020603050405020304" pitchFamily="18" charset="0"/>
              </a:endParaRPr>
            </a:p>
          </p:txBody>
        </p:sp>
        <p:sp>
          <p:nvSpPr>
            <p:cNvPr id="17471" name="Text Box 146">
              <a:extLst>
                <a:ext uri="{FF2B5EF4-FFF2-40B4-BE49-F238E27FC236}">
                  <a16:creationId xmlns:a16="http://schemas.microsoft.com/office/drawing/2014/main" id="{DAEE91C8-B4B7-440B-B826-9022F5E9569A}"/>
                </a:ext>
              </a:extLst>
            </p:cNvPr>
            <p:cNvSpPr txBox="1">
              <a:spLocks noChangeArrowheads="1"/>
            </p:cNvSpPr>
            <p:nvPr/>
          </p:nvSpPr>
          <p:spPr bwMode="auto">
            <a:xfrm>
              <a:off x="9387" y="7956"/>
              <a:ext cx="481"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cxnSp>
          <p:nvCxnSpPr>
            <p:cNvPr id="17472" name="AutoShape 145">
              <a:extLst>
                <a:ext uri="{FF2B5EF4-FFF2-40B4-BE49-F238E27FC236}">
                  <a16:creationId xmlns:a16="http://schemas.microsoft.com/office/drawing/2014/main" id="{648EB27F-B430-4717-A1EB-9D26E6533FE4}"/>
                </a:ext>
              </a:extLst>
            </p:cNvPr>
            <p:cNvCxnSpPr>
              <a:cxnSpLocks noChangeShapeType="1"/>
            </p:cNvCxnSpPr>
            <p:nvPr/>
          </p:nvCxnSpPr>
          <p:spPr bwMode="auto">
            <a:xfrm flipH="1">
              <a:off x="8673" y="5129"/>
              <a:ext cx="2199" cy="1960"/>
            </a:xfrm>
            <a:prstGeom prst="bentConnector3">
              <a:avLst>
                <a:gd name="adj1" fmla="val -1632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7473" name="AutoShape 144">
              <a:extLst>
                <a:ext uri="{FF2B5EF4-FFF2-40B4-BE49-F238E27FC236}">
                  <a16:creationId xmlns:a16="http://schemas.microsoft.com/office/drawing/2014/main" id="{E0EFE24A-80CC-40A3-951F-25C579D8DB83}"/>
                </a:ext>
              </a:extLst>
            </p:cNvPr>
            <p:cNvCxnSpPr>
              <a:cxnSpLocks noChangeShapeType="1"/>
            </p:cNvCxnSpPr>
            <p:nvPr/>
          </p:nvCxnSpPr>
          <p:spPr bwMode="auto">
            <a:xfrm flipV="1">
              <a:off x="6489" y="7089"/>
              <a:ext cx="1644" cy="2703"/>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7474" name="AutoShape 143">
              <a:extLst>
                <a:ext uri="{FF2B5EF4-FFF2-40B4-BE49-F238E27FC236}">
                  <a16:creationId xmlns:a16="http://schemas.microsoft.com/office/drawing/2014/main" id="{FB139E68-1AFD-4F6D-A91F-42A8A6B9E991}"/>
                </a:ext>
              </a:extLst>
            </p:cNvPr>
            <p:cNvCxnSpPr>
              <a:cxnSpLocks noChangeShapeType="1"/>
            </p:cNvCxnSpPr>
            <p:nvPr/>
          </p:nvCxnSpPr>
          <p:spPr bwMode="auto">
            <a:xfrm flipV="1">
              <a:off x="6489" y="8223"/>
              <a:ext cx="2898" cy="2488"/>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7475" name="AutoShape 142">
              <a:extLst>
                <a:ext uri="{FF2B5EF4-FFF2-40B4-BE49-F238E27FC236}">
                  <a16:creationId xmlns:a16="http://schemas.microsoft.com/office/drawing/2014/main" id="{D74BBCEE-4BA3-44AB-B3F6-E993FD95C1AA}"/>
                </a:ext>
              </a:extLst>
            </p:cNvPr>
            <p:cNvCxnSpPr>
              <a:cxnSpLocks noChangeShapeType="1"/>
            </p:cNvCxnSpPr>
            <p:nvPr/>
          </p:nvCxnSpPr>
          <p:spPr bwMode="auto">
            <a:xfrm flipH="1">
              <a:off x="9868" y="5129"/>
              <a:ext cx="1004" cy="3094"/>
            </a:xfrm>
            <a:prstGeom prst="bentConnector3">
              <a:avLst>
                <a:gd name="adj1" fmla="val -35759"/>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7476" name="Group 136">
              <a:extLst>
                <a:ext uri="{FF2B5EF4-FFF2-40B4-BE49-F238E27FC236}">
                  <a16:creationId xmlns:a16="http://schemas.microsoft.com/office/drawing/2014/main" id="{966F36B3-2B35-4188-9A3F-ACFFA0B17D1B}"/>
                </a:ext>
              </a:extLst>
            </p:cNvPr>
            <p:cNvGrpSpPr>
              <a:grpSpLocks/>
            </p:cNvGrpSpPr>
            <p:nvPr/>
          </p:nvGrpSpPr>
          <p:grpSpPr bwMode="auto">
            <a:xfrm>
              <a:off x="3474" y="2725"/>
              <a:ext cx="3780" cy="1973"/>
              <a:chOff x="3600" y="2704"/>
              <a:chExt cx="3780" cy="1973"/>
            </a:xfrm>
          </p:grpSpPr>
          <p:sp>
            <p:nvSpPr>
              <p:cNvPr id="17484" name="Text Box 141">
                <a:extLst>
                  <a:ext uri="{FF2B5EF4-FFF2-40B4-BE49-F238E27FC236}">
                    <a16:creationId xmlns:a16="http://schemas.microsoft.com/office/drawing/2014/main" id="{29D961DE-7576-469D-9CF5-D7BAE101CDC6}"/>
                  </a:ext>
                </a:extLst>
              </p:cNvPr>
              <p:cNvSpPr txBox="1">
                <a:spLocks noChangeArrowheads="1"/>
              </p:cNvSpPr>
              <p:nvPr/>
            </p:nvSpPr>
            <p:spPr bwMode="auto">
              <a:xfrm>
                <a:off x="3600" y="2704"/>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Limited in size</a:t>
                </a:r>
                <a:endParaRPr lang="en-US" altLang="en-US">
                  <a:solidFill>
                    <a:srgbClr val="000000"/>
                  </a:solidFill>
                  <a:cs typeface="Times New Roman" panose="02020603050405020304" pitchFamily="18" charset="0"/>
                </a:endParaRPr>
              </a:p>
            </p:txBody>
          </p:sp>
          <p:sp>
            <p:nvSpPr>
              <p:cNvPr id="17485" name="Text Box 140">
                <a:extLst>
                  <a:ext uri="{FF2B5EF4-FFF2-40B4-BE49-F238E27FC236}">
                    <a16:creationId xmlns:a16="http://schemas.microsoft.com/office/drawing/2014/main" id="{CBD7F2E6-BC87-41C6-8A3A-D9C4EA1B1D3E}"/>
                  </a:ext>
                </a:extLst>
              </p:cNvPr>
              <p:cNvSpPr txBox="1">
                <a:spLocks noChangeArrowheads="1"/>
              </p:cNvSpPr>
              <p:nvPr/>
            </p:nvSpPr>
            <p:spPr bwMode="auto">
              <a:xfrm>
                <a:off x="3600" y="3065"/>
                <a:ext cx="182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Activity, Active</a:t>
                </a:r>
              </a:p>
            </p:txBody>
          </p:sp>
          <p:sp>
            <p:nvSpPr>
              <p:cNvPr id="17486" name="Text Box 139">
                <a:extLst>
                  <a:ext uri="{FF2B5EF4-FFF2-40B4-BE49-F238E27FC236}">
                    <a16:creationId xmlns:a16="http://schemas.microsoft.com/office/drawing/2014/main" id="{84F7A6A9-DBD4-456A-AFD5-BFF9A750251C}"/>
                  </a:ext>
                </a:extLst>
              </p:cNvPr>
              <p:cNvSpPr txBox="1">
                <a:spLocks noChangeArrowheads="1"/>
              </p:cNvSpPr>
              <p:nvPr/>
            </p:nvSpPr>
            <p:spPr bwMode="auto">
              <a:xfrm>
                <a:off x="3600" y="3422"/>
                <a:ext cx="180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Self-organized </a:t>
                </a:r>
                <a:endParaRPr lang="en-US" altLang="en-US">
                  <a:solidFill>
                    <a:srgbClr val="000000"/>
                  </a:solidFill>
                  <a:cs typeface="Times New Roman" panose="02020603050405020304" pitchFamily="18" charset="0"/>
                </a:endParaRPr>
              </a:p>
            </p:txBody>
          </p:sp>
          <p:sp>
            <p:nvSpPr>
              <p:cNvPr id="17487" name="Text Box 138">
                <a:extLst>
                  <a:ext uri="{FF2B5EF4-FFF2-40B4-BE49-F238E27FC236}">
                    <a16:creationId xmlns:a16="http://schemas.microsoft.com/office/drawing/2014/main" id="{D316D545-B015-46C6-A7DE-03B4644761DB}"/>
                  </a:ext>
                </a:extLst>
              </p:cNvPr>
              <p:cNvSpPr txBox="1">
                <a:spLocks noChangeArrowheads="1"/>
              </p:cNvSpPr>
              <p:nvPr/>
            </p:nvSpPr>
            <p:spPr bwMode="auto">
              <a:xfrm>
                <a:off x="3600" y="3782"/>
                <a:ext cx="144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Energized</a:t>
                </a:r>
                <a:endParaRPr lang="en-US" altLang="en-US">
                  <a:solidFill>
                    <a:srgbClr val="000000"/>
                  </a:solidFill>
                  <a:cs typeface="Times New Roman" panose="02020603050405020304" pitchFamily="18" charset="0"/>
                </a:endParaRPr>
              </a:p>
            </p:txBody>
          </p:sp>
          <p:sp>
            <p:nvSpPr>
              <p:cNvPr id="17488" name="Text Box 137">
                <a:extLst>
                  <a:ext uri="{FF2B5EF4-FFF2-40B4-BE49-F238E27FC236}">
                    <a16:creationId xmlns:a16="http://schemas.microsoft.com/office/drawing/2014/main" id="{4C191625-6DC3-4C48-B653-AB95DD3300EC}"/>
                  </a:ext>
                </a:extLst>
              </p:cNvPr>
              <p:cNvSpPr txBox="1">
                <a:spLocks noChangeArrowheads="1"/>
              </p:cNvSpPr>
              <p:nvPr/>
            </p:nvSpPr>
            <p:spPr bwMode="auto">
              <a:xfrm>
                <a:off x="3600" y="4143"/>
                <a:ext cx="378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Recognises the relationship and fulfills </a:t>
                </a:r>
                <a:endParaRPr lang="en-US" altLang="en-US">
                  <a:solidFill>
                    <a:srgbClr val="000000"/>
                  </a:solidFill>
                  <a:cs typeface="Times New Roman" panose="02020603050405020304" pitchFamily="18" charset="0"/>
                </a:endParaRPr>
              </a:p>
            </p:txBody>
          </p:sp>
        </p:grpSp>
        <p:sp>
          <p:nvSpPr>
            <p:cNvPr id="17477" name="Rectangle 134">
              <a:extLst>
                <a:ext uri="{FF2B5EF4-FFF2-40B4-BE49-F238E27FC236}">
                  <a16:creationId xmlns:a16="http://schemas.microsoft.com/office/drawing/2014/main" id="{C0143F85-32D1-4E6C-8192-824F766DBEF7}"/>
                </a:ext>
              </a:extLst>
            </p:cNvPr>
            <p:cNvSpPr>
              <a:spLocks noChangeArrowheads="1"/>
            </p:cNvSpPr>
            <p:nvPr/>
          </p:nvSpPr>
          <p:spPr bwMode="auto">
            <a:xfrm>
              <a:off x="8574" y="8490"/>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Human Order</a:t>
              </a:r>
              <a:endParaRPr lang="en-US" altLang="en-US">
                <a:solidFill>
                  <a:srgbClr val="FFFFFF"/>
                </a:solidFill>
                <a:cs typeface="Times New Roman" panose="02020603050405020304" pitchFamily="18" charset="0"/>
              </a:endParaRPr>
            </a:p>
          </p:txBody>
        </p:sp>
        <p:sp>
          <p:nvSpPr>
            <p:cNvPr id="17478" name="Line 132">
              <a:extLst>
                <a:ext uri="{FF2B5EF4-FFF2-40B4-BE49-F238E27FC236}">
                  <a16:creationId xmlns:a16="http://schemas.microsoft.com/office/drawing/2014/main" id="{AAD24763-3802-4D41-9AC1-270688D5121E}"/>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4" name="Line 130">
              <a:extLst>
                <a:ext uri="{FF2B5EF4-FFF2-40B4-BE49-F238E27FC236}">
                  <a16:creationId xmlns:a16="http://schemas.microsoft.com/office/drawing/2014/main" id="{62317961-3671-4B5B-ADE7-54254DE138D8}"/>
                </a:ext>
              </a:extLst>
            </p:cNvPr>
            <p:cNvSpPr>
              <a:spLocks noChangeShapeType="1"/>
            </p:cNvSpPr>
            <p:nvPr/>
          </p:nvSpPr>
          <p:spPr bwMode="auto">
            <a:xfrm flipH="1">
              <a:off x="9661" y="10439"/>
              <a:ext cx="10" cy="63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17480" name="Line 126">
              <a:extLst>
                <a:ext uri="{FF2B5EF4-FFF2-40B4-BE49-F238E27FC236}">
                  <a16:creationId xmlns:a16="http://schemas.microsoft.com/office/drawing/2014/main" id="{78388089-69C3-4678-A857-9DC1E92FA099}"/>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81" name="Line 125">
              <a:extLst>
                <a:ext uri="{FF2B5EF4-FFF2-40B4-BE49-F238E27FC236}">
                  <a16:creationId xmlns:a16="http://schemas.microsoft.com/office/drawing/2014/main" id="{E9A494A5-B609-49B7-AA00-3701D322A9BB}"/>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82" name="Line 124">
              <a:extLst>
                <a:ext uri="{FF2B5EF4-FFF2-40B4-BE49-F238E27FC236}">
                  <a16:creationId xmlns:a16="http://schemas.microsoft.com/office/drawing/2014/main" id="{F3972C5B-74C1-41F6-89AE-04EAB5087FCD}"/>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83" name="Line 123">
              <a:extLst>
                <a:ext uri="{FF2B5EF4-FFF2-40B4-BE49-F238E27FC236}">
                  <a16:creationId xmlns:a16="http://schemas.microsoft.com/office/drawing/2014/main" id="{4A87ABBD-9AA1-40A0-828A-379F822663BC}"/>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17413" name="Rectangle 196">
            <a:extLst>
              <a:ext uri="{FF2B5EF4-FFF2-40B4-BE49-F238E27FC236}">
                <a16:creationId xmlns:a16="http://schemas.microsoft.com/office/drawing/2014/main" id="{6928FED3-7AF9-4603-9494-6F315AE61908}"/>
              </a:ext>
            </a:extLst>
          </p:cNvPr>
          <p:cNvSpPr>
            <a:spLocks noChangeArrowheads="1"/>
          </p:cNvSpPr>
          <p:nvPr/>
        </p:nvSpPr>
        <p:spPr bwMode="auto">
          <a:xfrm>
            <a:off x="2209800" y="-31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7414" name="Rectangle 237">
            <a:extLst>
              <a:ext uri="{FF2B5EF4-FFF2-40B4-BE49-F238E27FC236}">
                <a16:creationId xmlns:a16="http://schemas.microsoft.com/office/drawing/2014/main" id="{98F8B463-BE69-4BC9-9560-25FEA424F672}"/>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cs typeface="Times New Roman" panose="02020603050405020304" pitchFamily="18" charset="0"/>
            </a:endParaRPr>
          </a:p>
          <a:p>
            <a:br>
              <a:rPr lang="en-US" altLang="en-US" sz="1200">
                <a:solidFill>
                  <a:srgbClr val="000000"/>
                </a:solidFill>
                <a:cs typeface="Times New Roman" panose="02020603050405020304" pitchFamily="18" charset="0"/>
              </a:rPr>
            </a:br>
            <a:endParaRPr lang="en-US" altLang="en-US">
              <a:solidFill>
                <a:srgbClr val="000000"/>
              </a:solidFill>
            </a:endParaRPr>
          </a:p>
        </p:txBody>
      </p:sp>
      <p:sp>
        <p:nvSpPr>
          <p:cNvPr id="17415" name="Text Box 121">
            <a:extLst>
              <a:ext uri="{FF2B5EF4-FFF2-40B4-BE49-F238E27FC236}">
                <a16:creationId xmlns:a16="http://schemas.microsoft.com/office/drawing/2014/main" id="{3B1F3413-1B47-4B0C-8769-E53E44F1F4E3}"/>
              </a:ext>
            </a:extLst>
          </p:cNvPr>
          <p:cNvSpPr txBox="1">
            <a:spLocks noChangeArrowheads="1"/>
          </p:cNvSpPr>
          <p:nvPr/>
        </p:nvSpPr>
        <p:spPr bwMode="auto">
          <a:xfrm>
            <a:off x="2743200" y="6373813"/>
            <a:ext cx="30861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No Development</a:t>
            </a:r>
          </a:p>
          <a:p>
            <a:pPr algn="ctr"/>
            <a:r>
              <a:rPr lang="en-US" altLang="en-US" sz="1400" b="1">
                <a:solidFill>
                  <a:srgbClr val="FF0000"/>
                </a:solidFill>
                <a:cs typeface="Times New Roman" panose="02020603050405020304" pitchFamily="18" charset="0"/>
              </a:rPr>
              <a:t>Cyclic</a:t>
            </a:r>
            <a:endParaRPr lang="en-US" altLang="en-US" sz="1400">
              <a:solidFill>
                <a:srgbClr val="FF0000"/>
              </a:solidFill>
              <a:cs typeface="Times New Roman" panose="02020603050405020304" pitchFamily="18" charset="0"/>
            </a:endParaRPr>
          </a:p>
        </p:txBody>
      </p:sp>
      <p:sp>
        <p:nvSpPr>
          <p:cNvPr id="6" name="Line 130">
            <a:extLst>
              <a:ext uri="{FF2B5EF4-FFF2-40B4-BE49-F238E27FC236}">
                <a16:creationId xmlns:a16="http://schemas.microsoft.com/office/drawing/2014/main" id="{BDCE466B-682F-4245-A2AD-FB400B7586C4}"/>
              </a:ext>
            </a:extLst>
          </p:cNvPr>
          <p:cNvSpPr>
            <a:spLocks noChangeShapeType="1"/>
          </p:cNvSpPr>
          <p:nvPr/>
        </p:nvSpPr>
        <p:spPr bwMode="auto">
          <a:xfrm flipH="1">
            <a:off x="8001000" y="4953000"/>
            <a:ext cx="6350" cy="52228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17417" name="Text Box 127">
            <a:extLst>
              <a:ext uri="{FF2B5EF4-FFF2-40B4-BE49-F238E27FC236}">
                <a16:creationId xmlns:a16="http://schemas.microsoft.com/office/drawing/2014/main" id="{E5AE0525-90DD-4939-A38D-DA2A09EB5D0A}"/>
              </a:ext>
            </a:extLst>
          </p:cNvPr>
          <p:cNvSpPr txBox="1">
            <a:spLocks noChangeArrowheads="1"/>
          </p:cNvSpPr>
          <p:nvPr/>
        </p:nvSpPr>
        <p:spPr bwMode="auto">
          <a:xfrm>
            <a:off x="6019800" y="6400800"/>
            <a:ext cx="3962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00"/>
                </a:solidFill>
                <a:cs typeface="Times New Roman" panose="02020603050405020304" pitchFamily="18" charset="0"/>
              </a:rPr>
              <a:t>Definite Human Conduct</a:t>
            </a:r>
            <a:endParaRPr lang="en-US" altLang="en-US" sz="1400">
              <a:solidFill>
                <a:srgbClr val="FFFF00"/>
              </a:solidFill>
              <a:cs typeface="Times New Roman" panose="02020603050405020304" pitchFamily="18" charset="0"/>
            </a:endParaRPr>
          </a:p>
          <a:p>
            <a:pPr algn="ctr"/>
            <a:r>
              <a:rPr lang="en-GB" altLang="en-US" sz="1400" b="1">
                <a:solidFill>
                  <a:srgbClr val="FFFF00"/>
                </a:solidFill>
                <a:latin typeface="Kruti Dev 010" pitchFamily="2" charset="0"/>
                <a:cs typeface="Times New Roman" panose="02020603050405020304" pitchFamily="18" charset="0"/>
              </a:rPr>
              <a:t>uf”pr Ekkuoh; vkpj.k</a:t>
            </a:r>
            <a:endParaRPr lang="en-US" altLang="en-US" sz="1400" b="1">
              <a:solidFill>
                <a:srgbClr val="FFFF00"/>
              </a:solidFill>
              <a:latin typeface="Kruti Dev 010" pitchFamily="2" charset="0"/>
              <a:cs typeface="Times New Roman" panose="02020603050405020304" pitchFamily="18" charset="0"/>
            </a:endParaRPr>
          </a:p>
        </p:txBody>
      </p:sp>
      <p:grpSp>
        <p:nvGrpSpPr>
          <p:cNvPr id="17418" name="Group 85">
            <a:extLst>
              <a:ext uri="{FF2B5EF4-FFF2-40B4-BE49-F238E27FC236}">
                <a16:creationId xmlns:a16="http://schemas.microsoft.com/office/drawing/2014/main" id="{FB589502-11F3-42FC-BC27-2104D90AA131}"/>
              </a:ext>
            </a:extLst>
          </p:cNvPr>
          <p:cNvGrpSpPr>
            <a:grpSpLocks/>
          </p:cNvGrpSpPr>
          <p:nvPr/>
        </p:nvGrpSpPr>
        <p:grpSpPr bwMode="auto">
          <a:xfrm>
            <a:off x="2438400" y="6475413"/>
            <a:ext cx="381000" cy="306387"/>
            <a:chOff x="2475690" y="3657600"/>
            <a:chExt cx="381742" cy="306746"/>
          </a:xfrm>
        </p:grpSpPr>
        <p:sp>
          <p:nvSpPr>
            <p:cNvPr id="17430" name="AutoShape 128">
              <a:extLst>
                <a:ext uri="{FF2B5EF4-FFF2-40B4-BE49-F238E27FC236}">
                  <a16:creationId xmlns:a16="http://schemas.microsoft.com/office/drawing/2014/main" id="{E72281A6-0088-41D0-84AE-407F9E95909C}"/>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7431" name="AutoShape 128">
              <a:extLst>
                <a:ext uri="{FF2B5EF4-FFF2-40B4-BE49-F238E27FC236}">
                  <a16:creationId xmlns:a16="http://schemas.microsoft.com/office/drawing/2014/main" id="{16F7ADDF-BE7E-49EC-A430-C330AD2DBA21}"/>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7419" name="Group 86">
            <a:extLst>
              <a:ext uri="{FF2B5EF4-FFF2-40B4-BE49-F238E27FC236}">
                <a16:creationId xmlns:a16="http://schemas.microsoft.com/office/drawing/2014/main" id="{668B3FEF-7111-4544-8A5F-5380A7033EA9}"/>
              </a:ext>
            </a:extLst>
          </p:cNvPr>
          <p:cNvGrpSpPr>
            <a:grpSpLocks/>
          </p:cNvGrpSpPr>
          <p:nvPr/>
        </p:nvGrpSpPr>
        <p:grpSpPr bwMode="auto">
          <a:xfrm>
            <a:off x="5638800" y="6477000"/>
            <a:ext cx="381000" cy="306388"/>
            <a:chOff x="2475690" y="3657600"/>
            <a:chExt cx="381742" cy="306746"/>
          </a:xfrm>
        </p:grpSpPr>
        <p:sp>
          <p:nvSpPr>
            <p:cNvPr id="17428" name="AutoShape 128">
              <a:extLst>
                <a:ext uri="{FF2B5EF4-FFF2-40B4-BE49-F238E27FC236}">
                  <a16:creationId xmlns:a16="http://schemas.microsoft.com/office/drawing/2014/main" id="{222E1968-A0A4-4BAE-B501-E77A68BFEA7B}"/>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7429" name="AutoShape 128">
              <a:extLst>
                <a:ext uri="{FF2B5EF4-FFF2-40B4-BE49-F238E27FC236}">
                  <a16:creationId xmlns:a16="http://schemas.microsoft.com/office/drawing/2014/main" id="{7AA05BC3-40B8-4EB8-9ADC-CE73EBA37150}"/>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7420" name="Group 89">
            <a:extLst>
              <a:ext uri="{FF2B5EF4-FFF2-40B4-BE49-F238E27FC236}">
                <a16:creationId xmlns:a16="http://schemas.microsoft.com/office/drawing/2014/main" id="{2E017908-2CD3-4C1D-8E8A-1F58064D1688}"/>
              </a:ext>
            </a:extLst>
          </p:cNvPr>
          <p:cNvGrpSpPr>
            <a:grpSpLocks/>
          </p:cNvGrpSpPr>
          <p:nvPr/>
        </p:nvGrpSpPr>
        <p:grpSpPr bwMode="auto">
          <a:xfrm>
            <a:off x="4038600" y="3733800"/>
            <a:ext cx="381000" cy="306388"/>
            <a:chOff x="2475690" y="3657600"/>
            <a:chExt cx="381742" cy="306746"/>
          </a:xfrm>
        </p:grpSpPr>
        <p:sp>
          <p:nvSpPr>
            <p:cNvPr id="17426" name="AutoShape 128">
              <a:extLst>
                <a:ext uri="{FF2B5EF4-FFF2-40B4-BE49-F238E27FC236}">
                  <a16:creationId xmlns:a16="http://schemas.microsoft.com/office/drawing/2014/main" id="{7C14C349-3B64-43AA-B19A-D1A41BC7F194}"/>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7427" name="AutoShape 128">
              <a:extLst>
                <a:ext uri="{FF2B5EF4-FFF2-40B4-BE49-F238E27FC236}">
                  <a16:creationId xmlns:a16="http://schemas.microsoft.com/office/drawing/2014/main" id="{4C499E67-5F96-4276-A5B2-C2CC65DCB41D}"/>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sp>
        <p:nvSpPr>
          <p:cNvPr id="17421" name="Text Box 121">
            <a:extLst>
              <a:ext uri="{FF2B5EF4-FFF2-40B4-BE49-F238E27FC236}">
                <a16:creationId xmlns:a16="http://schemas.microsoft.com/office/drawing/2014/main" id="{15C8D69C-D659-436E-B747-1D85A0A2B1C9}"/>
              </a:ext>
            </a:extLst>
          </p:cNvPr>
          <p:cNvSpPr txBox="1">
            <a:spLocks noChangeArrowheads="1"/>
          </p:cNvSpPr>
          <p:nvPr/>
        </p:nvSpPr>
        <p:spPr bwMode="auto">
          <a:xfrm rot="-5400000">
            <a:off x="8403431" y="5693569"/>
            <a:ext cx="18462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Development</a:t>
            </a:r>
          </a:p>
          <a:p>
            <a:pPr algn="ctr"/>
            <a:r>
              <a:rPr lang="en-US" altLang="en-US" sz="1400" b="1">
                <a:solidFill>
                  <a:srgbClr val="FF0000"/>
                </a:solidFill>
                <a:cs typeface="Times New Roman" panose="02020603050405020304" pitchFamily="18" charset="0"/>
              </a:rPr>
              <a:t>Linear – Not Cyclic</a:t>
            </a:r>
            <a:endParaRPr lang="en-US" altLang="en-US" sz="1400">
              <a:solidFill>
                <a:srgbClr val="FF0000"/>
              </a:solidFill>
              <a:cs typeface="Times New Roman" panose="02020603050405020304" pitchFamily="18" charset="0"/>
            </a:endParaRPr>
          </a:p>
        </p:txBody>
      </p:sp>
      <p:sp>
        <p:nvSpPr>
          <p:cNvPr id="17422" name="Rectangle 195">
            <a:extLst>
              <a:ext uri="{FF2B5EF4-FFF2-40B4-BE49-F238E27FC236}">
                <a16:creationId xmlns:a16="http://schemas.microsoft.com/office/drawing/2014/main" id="{0A8905E1-CAAE-462F-9279-8FA9728C516F}"/>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FFFF"/>
                </a:solidFill>
                <a:cs typeface="Times New Roman" panose="02020603050405020304" pitchFamily="18" charset="0"/>
              </a:rPr>
              <a:t>Existence</a:t>
            </a:r>
            <a:endParaRPr lang="en-US" altLang="en-US" sz="1400">
              <a:solidFill>
                <a:srgbClr val="FFFFFF"/>
              </a:solidFill>
              <a:cs typeface="Times New Roman" panose="02020603050405020304" pitchFamily="18" charset="0"/>
            </a:endParaRPr>
          </a:p>
          <a:p>
            <a:pPr algn="ctr"/>
            <a:r>
              <a:rPr lang="en-US" altLang="en-US" sz="1400" b="1">
                <a:solidFill>
                  <a:srgbClr val="FFFFFF"/>
                </a:solidFill>
                <a:cs typeface="Times New Roman" panose="02020603050405020304" pitchFamily="18" charset="0"/>
              </a:rPr>
              <a:t>(= Co-existence = Units submerged in Space)</a:t>
            </a:r>
            <a:endParaRPr lang="en-US" altLang="en-US">
              <a:solidFill>
                <a:srgbClr val="FFFFFF"/>
              </a:solidFill>
              <a:cs typeface="Times New Roman" panose="02020603050405020304" pitchFamily="18" charset="0"/>
            </a:endParaRPr>
          </a:p>
        </p:txBody>
      </p:sp>
      <p:sp>
        <p:nvSpPr>
          <p:cNvPr id="5" name="TextBox 4">
            <a:extLst>
              <a:ext uri="{FF2B5EF4-FFF2-40B4-BE49-F238E27FC236}">
                <a16:creationId xmlns:a16="http://schemas.microsoft.com/office/drawing/2014/main" id="{965C9BEB-2C94-46D2-B793-CFA06862DC45}"/>
              </a:ext>
            </a:extLst>
          </p:cNvPr>
          <p:cNvSpPr txBox="1">
            <a:spLocks noChangeArrowheads="1"/>
          </p:cNvSpPr>
          <p:nvPr/>
        </p:nvSpPr>
        <p:spPr bwMode="auto">
          <a:xfrm>
            <a:off x="9078913" y="1046163"/>
            <a:ext cx="310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This is already in harmony</a:t>
            </a:r>
            <a:endParaRPr lang="en-US" altLang="en-US">
              <a:solidFill>
                <a:srgbClr val="000000"/>
              </a:solidFill>
            </a:endParaRPr>
          </a:p>
        </p:txBody>
      </p:sp>
      <p:sp>
        <p:nvSpPr>
          <p:cNvPr id="85" name="TextBox 84">
            <a:extLst>
              <a:ext uri="{FF2B5EF4-FFF2-40B4-BE49-F238E27FC236}">
                <a16:creationId xmlns:a16="http://schemas.microsoft.com/office/drawing/2014/main" id="{477D3218-690C-4998-AD68-441D1272009B}"/>
              </a:ext>
            </a:extLst>
          </p:cNvPr>
          <p:cNvSpPr txBox="1">
            <a:spLocks noChangeArrowheads="1"/>
          </p:cNvSpPr>
          <p:nvPr/>
        </p:nvSpPr>
        <p:spPr bwMode="auto">
          <a:xfrm>
            <a:off x="9194800" y="4129088"/>
            <a:ext cx="299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Only this part is remaining</a:t>
            </a:r>
          </a:p>
          <a:p>
            <a:r>
              <a:rPr lang="en-IN" altLang="en-US">
                <a:solidFill>
                  <a:srgbClr val="000000"/>
                </a:solidFill>
              </a:rPr>
              <a:t>And it has to happen in the Self by the Self</a:t>
            </a:r>
            <a:endParaRPr lang="en-US" altLang="en-US">
              <a:solidFill>
                <a:srgbClr val="000000"/>
              </a:solidFill>
            </a:endParaRPr>
          </a:p>
        </p:txBody>
      </p:sp>
      <p:cxnSp>
        <p:nvCxnSpPr>
          <p:cNvPr id="7" name="Straight Arrow Connector 6">
            <a:extLst>
              <a:ext uri="{FF2B5EF4-FFF2-40B4-BE49-F238E27FC236}">
                <a16:creationId xmlns:a16="http://schemas.microsoft.com/office/drawing/2014/main" id="{4891B628-311F-4A1D-9B8F-77A5EBAA45B4}"/>
              </a:ext>
            </a:extLst>
          </p:cNvPr>
          <p:cNvCxnSpPr>
            <a:cxnSpLocks/>
          </p:cNvCxnSpPr>
          <p:nvPr/>
        </p:nvCxnSpPr>
        <p:spPr>
          <a:xfrm flipH="1">
            <a:off x="8991600" y="5029200"/>
            <a:ext cx="334963" cy="160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F6568F14-65D6-4737-BF07-11B8DB7B7C04}"/>
              </a:ext>
            </a:extLst>
          </p:cNvPr>
          <p:cNvSpPr/>
          <p:nvPr/>
        </p:nvSpPr>
        <p:spPr>
          <a:xfrm>
            <a:off x="6151563" y="3713163"/>
            <a:ext cx="5110201" cy="3124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18435" name="Group 122">
            <a:extLst>
              <a:ext uri="{FF2B5EF4-FFF2-40B4-BE49-F238E27FC236}">
                <a16:creationId xmlns:a16="http://schemas.microsoft.com/office/drawing/2014/main" id="{B88533EE-7BD6-40E7-A6F7-BBCB823BC6BA}"/>
              </a:ext>
            </a:extLst>
          </p:cNvPr>
          <p:cNvGrpSpPr>
            <a:grpSpLocks noChangeAspect="1"/>
          </p:cNvGrpSpPr>
          <p:nvPr/>
        </p:nvGrpSpPr>
        <p:grpSpPr bwMode="auto">
          <a:xfrm>
            <a:off x="2209800" y="0"/>
            <a:ext cx="7467600" cy="7188200"/>
            <a:chOff x="540" y="1077"/>
            <a:chExt cx="11761" cy="11319"/>
          </a:xfrm>
        </p:grpSpPr>
        <p:sp>
          <p:nvSpPr>
            <p:cNvPr id="18456" name="AutoShape 194">
              <a:extLst>
                <a:ext uri="{FF2B5EF4-FFF2-40B4-BE49-F238E27FC236}">
                  <a16:creationId xmlns:a16="http://schemas.microsoft.com/office/drawing/2014/main" id="{C3792D30-A21C-4E17-BF1F-8F5C31243C38}"/>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8457" name="Text Box 192">
              <a:extLst>
                <a:ext uri="{FF2B5EF4-FFF2-40B4-BE49-F238E27FC236}">
                  <a16:creationId xmlns:a16="http://schemas.microsoft.com/office/drawing/2014/main" id="{E018774F-3265-4EC6-9661-734E8DACCC25}"/>
                </a:ext>
              </a:extLst>
            </p:cNvPr>
            <p:cNvSpPr txBox="1">
              <a:spLocks noChangeArrowheads="1"/>
            </p:cNvSpPr>
            <p:nvPr/>
          </p:nvSpPr>
          <p:spPr bwMode="auto">
            <a:xfrm>
              <a:off x="7381" y="5757"/>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grpSp>
          <p:nvGrpSpPr>
            <p:cNvPr id="18458" name="Group 186">
              <a:extLst>
                <a:ext uri="{FF2B5EF4-FFF2-40B4-BE49-F238E27FC236}">
                  <a16:creationId xmlns:a16="http://schemas.microsoft.com/office/drawing/2014/main" id="{1EB5DED4-DF04-47E1-B330-29C648DBC959}"/>
                </a:ext>
              </a:extLst>
            </p:cNvPr>
            <p:cNvGrpSpPr>
              <a:grpSpLocks/>
            </p:cNvGrpSpPr>
            <p:nvPr/>
          </p:nvGrpSpPr>
          <p:grpSpPr bwMode="auto">
            <a:xfrm>
              <a:off x="7686" y="2725"/>
              <a:ext cx="1800" cy="720"/>
              <a:chOff x="7380" y="2697"/>
              <a:chExt cx="1800" cy="720"/>
            </a:xfrm>
          </p:grpSpPr>
          <p:sp>
            <p:nvSpPr>
              <p:cNvPr id="18513" name="Text Box 191">
                <a:extLst>
                  <a:ext uri="{FF2B5EF4-FFF2-40B4-BE49-F238E27FC236}">
                    <a16:creationId xmlns:a16="http://schemas.microsoft.com/office/drawing/2014/main" id="{353B876D-F0C5-475B-96A6-CCFCEC1123CC}"/>
                  </a:ext>
                </a:extLst>
              </p:cNvPr>
              <p:cNvSpPr txBox="1">
                <a:spLocks noChangeArrowheads="1"/>
              </p:cNvSpPr>
              <p:nvPr/>
            </p:nvSpPr>
            <p:spPr bwMode="auto">
              <a:xfrm>
                <a:off x="7380" y="2697"/>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Unlimited</a:t>
                </a:r>
                <a:endParaRPr lang="en-US" altLang="en-US">
                  <a:solidFill>
                    <a:srgbClr val="000000"/>
                  </a:solidFill>
                  <a:cs typeface="Times New Roman" panose="02020603050405020304" pitchFamily="18" charset="0"/>
                </a:endParaRPr>
              </a:p>
            </p:txBody>
          </p:sp>
          <p:sp>
            <p:nvSpPr>
              <p:cNvPr id="18514" name="Text Box 189">
                <a:extLst>
                  <a:ext uri="{FF2B5EF4-FFF2-40B4-BE49-F238E27FC236}">
                    <a16:creationId xmlns:a16="http://schemas.microsoft.com/office/drawing/2014/main" id="{01980977-3EA1-4567-BFDE-576B4FAF0DD3}"/>
                  </a:ext>
                </a:extLst>
              </p:cNvPr>
              <p:cNvSpPr txBox="1">
                <a:spLocks noChangeArrowheads="1"/>
              </p:cNvSpPr>
              <p:nvPr/>
            </p:nvSpPr>
            <p:spPr bwMode="auto">
              <a:xfrm>
                <a:off x="7380" y="3057"/>
                <a:ext cx="1800" cy="36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No activity</a:t>
                </a:r>
                <a:endParaRPr lang="en-US" altLang="en-US">
                  <a:solidFill>
                    <a:srgbClr val="000000"/>
                  </a:solidFill>
                  <a:cs typeface="Times New Roman" panose="02020603050405020304" pitchFamily="18" charset="0"/>
                </a:endParaRPr>
              </a:p>
            </p:txBody>
          </p:sp>
        </p:grpSp>
        <p:sp>
          <p:nvSpPr>
            <p:cNvPr id="18459" name="Rectangle 185">
              <a:extLst>
                <a:ext uri="{FF2B5EF4-FFF2-40B4-BE49-F238E27FC236}">
                  <a16:creationId xmlns:a16="http://schemas.microsoft.com/office/drawing/2014/main" id="{BAE4D8D2-3264-4989-A06E-4DC33DC2B0C2}"/>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Bio Order</a:t>
              </a:r>
              <a:endParaRPr lang="en-US" altLang="en-US">
                <a:solidFill>
                  <a:srgbClr val="FFFFFF"/>
                </a:solidFill>
                <a:cs typeface="Times New Roman" panose="02020603050405020304" pitchFamily="18" charset="0"/>
              </a:endParaRPr>
            </a:p>
          </p:txBody>
        </p:sp>
        <p:grpSp>
          <p:nvGrpSpPr>
            <p:cNvPr id="18460" name="Group 182">
              <a:extLst>
                <a:ext uri="{FF2B5EF4-FFF2-40B4-BE49-F238E27FC236}">
                  <a16:creationId xmlns:a16="http://schemas.microsoft.com/office/drawing/2014/main" id="{469D687B-EE40-4234-B9D6-788470E3A18F}"/>
                </a:ext>
              </a:extLst>
            </p:cNvPr>
            <p:cNvGrpSpPr>
              <a:grpSpLocks/>
            </p:cNvGrpSpPr>
            <p:nvPr/>
          </p:nvGrpSpPr>
          <p:grpSpPr bwMode="auto">
            <a:xfrm>
              <a:off x="2340" y="5397"/>
              <a:ext cx="2880" cy="897"/>
              <a:chOff x="2520" y="5580"/>
              <a:chExt cx="2880" cy="897"/>
            </a:xfrm>
          </p:grpSpPr>
          <p:sp>
            <p:nvSpPr>
              <p:cNvPr id="18511" name="Text Box 184">
                <a:extLst>
                  <a:ext uri="{FF2B5EF4-FFF2-40B4-BE49-F238E27FC236}">
                    <a16:creationId xmlns:a16="http://schemas.microsoft.com/office/drawing/2014/main" id="{CC2FB502-C9EA-4770-8AF6-B8EE5582E141}"/>
                  </a:ext>
                </a:extLst>
              </p:cNvPr>
              <p:cNvSpPr txBox="1">
                <a:spLocks noChangeArrowheads="1"/>
              </p:cNvSpPr>
              <p:nvPr/>
            </p:nvSpPr>
            <p:spPr bwMode="auto">
              <a:xfrm>
                <a:off x="2520" y="5580"/>
                <a:ext cx="180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Temporary</a:t>
                </a:r>
                <a:endParaRPr lang="en-US" altLang="en-US">
                  <a:solidFill>
                    <a:srgbClr val="000000"/>
                  </a:solidFill>
                  <a:cs typeface="Times New Roman" panose="02020603050405020304" pitchFamily="18" charset="0"/>
                </a:endParaRPr>
              </a:p>
            </p:txBody>
          </p:sp>
          <p:sp>
            <p:nvSpPr>
              <p:cNvPr id="18512" name="Text Box 183">
                <a:extLst>
                  <a:ext uri="{FF2B5EF4-FFF2-40B4-BE49-F238E27FC236}">
                    <a16:creationId xmlns:a16="http://schemas.microsoft.com/office/drawing/2014/main" id="{A807B952-4C91-4A80-820D-79B705B80E75}"/>
                  </a:ext>
                </a:extLst>
              </p:cNvPr>
              <p:cNvSpPr txBox="1">
                <a:spLocks noChangeArrowheads="1"/>
              </p:cNvSpPr>
              <p:nvPr/>
            </p:nvSpPr>
            <p:spPr bwMode="auto">
              <a:xfrm>
                <a:off x="2520" y="5937"/>
                <a:ext cx="2880" cy="54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Recognising, Fulfilling</a:t>
                </a:r>
                <a:endParaRPr lang="en-US" altLang="en-US">
                  <a:solidFill>
                    <a:srgbClr val="000000"/>
                  </a:solidFill>
                  <a:cs typeface="Times New Roman" panose="02020603050405020304" pitchFamily="18" charset="0"/>
                </a:endParaRPr>
              </a:p>
            </p:txBody>
          </p:sp>
        </p:grpSp>
        <p:grpSp>
          <p:nvGrpSpPr>
            <p:cNvPr id="18461" name="Group 179">
              <a:extLst>
                <a:ext uri="{FF2B5EF4-FFF2-40B4-BE49-F238E27FC236}">
                  <a16:creationId xmlns:a16="http://schemas.microsoft.com/office/drawing/2014/main" id="{FB52C320-9A6F-41AE-9E75-EC31C8909EF8}"/>
                </a:ext>
              </a:extLst>
            </p:cNvPr>
            <p:cNvGrpSpPr>
              <a:grpSpLocks/>
            </p:cNvGrpSpPr>
            <p:nvPr/>
          </p:nvGrpSpPr>
          <p:grpSpPr bwMode="auto">
            <a:xfrm>
              <a:off x="5820" y="5397"/>
              <a:ext cx="3060" cy="1082"/>
              <a:chOff x="5424" y="5397"/>
              <a:chExt cx="3060" cy="1082"/>
            </a:xfrm>
          </p:grpSpPr>
          <p:sp>
            <p:nvSpPr>
              <p:cNvPr id="18509" name="Text Box 181">
                <a:extLst>
                  <a:ext uri="{FF2B5EF4-FFF2-40B4-BE49-F238E27FC236}">
                    <a16:creationId xmlns:a16="http://schemas.microsoft.com/office/drawing/2014/main" id="{A3F64E0B-F31F-47AF-8DFA-8D7D7FD65D7F}"/>
                  </a:ext>
                </a:extLst>
              </p:cNvPr>
              <p:cNvSpPr txBox="1">
                <a:spLocks noChangeArrowheads="1"/>
              </p:cNvSpPr>
              <p:nvPr/>
            </p:nvSpPr>
            <p:spPr bwMode="auto">
              <a:xfrm>
                <a:off x="5424" y="5397"/>
                <a:ext cx="198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Continuous</a:t>
                </a:r>
                <a:endParaRPr lang="en-US" altLang="en-US">
                  <a:solidFill>
                    <a:srgbClr val="000000"/>
                  </a:solidFill>
                  <a:cs typeface="Times New Roman" panose="02020603050405020304" pitchFamily="18" charset="0"/>
                </a:endParaRPr>
              </a:p>
            </p:txBody>
          </p:sp>
          <p:sp>
            <p:nvSpPr>
              <p:cNvPr id="18510" name="Text Box 180">
                <a:extLst>
                  <a:ext uri="{FF2B5EF4-FFF2-40B4-BE49-F238E27FC236}">
                    <a16:creationId xmlns:a16="http://schemas.microsoft.com/office/drawing/2014/main" id="{CDDCBD39-0440-4CC9-AEE6-309579E022C3}"/>
                  </a:ext>
                </a:extLst>
              </p:cNvPr>
              <p:cNvSpPr txBox="1">
                <a:spLocks noChangeArrowheads="1"/>
              </p:cNvSpPr>
              <p:nvPr/>
            </p:nvSpPr>
            <p:spPr bwMode="auto">
              <a:xfrm>
                <a:off x="5424" y="5757"/>
                <a:ext cx="3060" cy="722"/>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Knowing, Assuming, Recognising, Fulfilling</a:t>
                </a:r>
                <a:endParaRPr lang="en-US" altLang="en-US">
                  <a:solidFill>
                    <a:srgbClr val="000000"/>
                  </a:solidFill>
                  <a:cs typeface="Times New Roman" panose="02020603050405020304" pitchFamily="18" charset="0"/>
                </a:endParaRPr>
              </a:p>
            </p:txBody>
          </p:sp>
        </p:grpSp>
        <p:sp>
          <p:nvSpPr>
            <p:cNvPr id="18462" name="Rectangle 178">
              <a:extLst>
                <a:ext uri="{FF2B5EF4-FFF2-40B4-BE49-F238E27FC236}">
                  <a16:creationId xmlns:a16="http://schemas.microsoft.com/office/drawing/2014/main" id="{BE9B882C-7076-4B12-885F-1A00F1054008}"/>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Consciousness	</a:t>
              </a:r>
              <a:r>
                <a:rPr lang="en-US" altLang="en-US" sz="1600" b="1">
                  <a:solidFill>
                    <a:srgbClr val="002060"/>
                  </a:solidFill>
                  <a:latin typeface="Kruti Dev 010" pitchFamily="2" charset="0"/>
                  <a:cs typeface="Times New Roman" panose="02020603050405020304" pitchFamily="18" charset="0"/>
                </a:rPr>
                <a:t>pSrU;</a:t>
              </a:r>
              <a:endParaRPr lang="en-US" altLang="en-US">
                <a:solidFill>
                  <a:srgbClr val="000000"/>
                </a:solidFill>
                <a:cs typeface="Times New Roman" panose="02020603050405020304" pitchFamily="18" charset="0"/>
              </a:endParaRPr>
            </a:p>
          </p:txBody>
        </p:sp>
        <p:sp>
          <p:nvSpPr>
            <p:cNvPr id="18463" name="Line 177">
              <a:extLst>
                <a:ext uri="{FF2B5EF4-FFF2-40B4-BE49-F238E27FC236}">
                  <a16:creationId xmlns:a16="http://schemas.microsoft.com/office/drawing/2014/main" id="{EFACF431-EE29-4149-89CE-38A988EE90A7}"/>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64" name="Line 176">
              <a:extLst>
                <a:ext uri="{FF2B5EF4-FFF2-40B4-BE49-F238E27FC236}">
                  <a16:creationId xmlns:a16="http://schemas.microsoft.com/office/drawing/2014/main" id="{A17F3C13-C379-4112-8D81-CF96ACCB8D89}"/>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65" name="Line 175">
              <a:extLst>
                <a:ext uri="{FF2B5EF4-FFF2-40B4-BE49-F238E27FC236}">
                  <a16:creationId xmlns:a16="http://schemas.microsoft.com/office/drawing/2014/main" id="{AEB11185-8D15-4098-8B8F-4E6B608EACAD}"/>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66" name="Line 174">
              <a:extLst>
                <a:ext uri="{FF2B5EF4-FFF2-40B4-BE49-F238E27FC236}">
                  <a16:creationId xmlns:a16="http://schemas.microsoft.com/office/drawing/2014/main" id="{3DF4E0E2-425C-4601-8B4B-C4C8650D9DDE}"/>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67" name="Rectangle 173">
              <a:extLst>
                <a:ext uri="{FF2B5EF4-FFF2-40B4-BE49-F238E27FC236}">
                  <a16:creationId xmlns:a16="http://schemas.microsoft.com/office/drawing/2014/main" id="{729024DA-58F8-469D-9FF1-C6201D79605C}"/>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Units (Nature)</a:t>
              </a:r>
              <a:endParaRPr lang="en-US" altLang="en-US">
                <a:solidFill>
                  <a:srgbClr val="000000"/>
                </a:solidFill>
                <a:cs typeface="Times New Roman" panose="02020603050405020304" pitchFamily="18" charset="0"/>
              </a:endParaRPr>
            </a:p>
          </p:txBody>
        </p:sp>
        <p:sp>
          <p:nvSpPr>
            <p:cNvPr id="18468" name="Line 172">
              <a:extLst>
                <a:ext uri="{FF2B5EF4-FFF2-40B4-BE49-F238E27FC236}">
                  <a16:creationId xmlns:a16="http://schemas.microsoft.com/office/drawing/2014/main" id="{FEBBA7AA-3BDF-4FC2-BD2A-EF03EF17C8FE}"/>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69" name="Line 171">
              <a:extLst>
                <a:ext uri="{FF2B5EF4-FFF2-40B4-BE49-F238E27FC236}">
                  <a16:creationId xmlns:a16="http://schemas.microsoft.com/office/drawing/2014/main" id="{85A82931-A5A1-4565-97B0-4B91C21BAA68}"/>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70" name="Rectangle 170">
              <a:extLst>
                <a:ext uri="{FF2B5EF4-FFF2-40B4-BE49-F238E27FC236}">
                  <a16:creationId xmlns:a16="http://schemas.microsoft.com/office/drawing/2014/main" id="{AA9687B9-4AB3-4F74-ABAB-0A106A4E0968}"/>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Space (All-pervading)</a:t>
              </a:r>
              <a:endParaRPr lang="en-US" altLang="en-US">
                <a:solidFill>
                  <a:srgbClr val="000000"/>
                </a:solidFill>
                <a:cs typeface="Times New Roman" panose="02020603050405020304" pitchFamily="18" charset="0"/>
              </a:endParaRPr>
            </a:p>
          </p:txBody>
        </p:sp>
        <p:sp>
          <p:nvSpPr>
            <p:cNvPr id="18471" name="Rectangle 169">
              <a:extLst>
                <a:ext uri="{FF2B5EF4-FFF2-40B4-BE49-F238E27FC236}">
                  <a16:creationId xmlns:a16="http://schemas.microsoft.com/office/drawing/2014/main" id="{5EB54862-A258-43DD-8942-72DDE528737C}"/>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Material	</a:t>
              </a:r>
              <a:r>
                <a:rPr lang="en-US" altLang="en-US" sz="1600" b="1">
                  <a:solidFill>
                    <a:srgbClr val="002060"/>
                  </a:solidFill>
                  <a:latin typeface="Kruti Dev 010" pitchFamily="2" charset="0"/>
                  <a:cs typeface="Times New Roman" panose="02020603050405020304" pitchFamily="18" charset="0"/>
                </a:rPr>
                <a:t>tM+</a:t>
              </a:r>
              <a:endParaRPr lang="en-US" altLang="en-US">
                <a:solidFill>
                  <a:srgbClr val="000000"/>
                </a:solidFill>
                <a:cs typeface="Times New Roman" panose="02020603050405020304" pitchFamily="18" charset="0"/>
              </a:endParaRPr>
            </a:p>
          </p:txBody>
        </p:sp>
        <p:sp>
          <p:nvSpPr>
            <p:cNvPr id="18472" name="Line 168">
              <a:extLst>
                <a:ext uri="{FF2B5EF4-FFF2-40B4-BE49-F238E27FC236}">
                  <a16:creationId xmlns:a16="http://schemas.microsoft.com/office/drawing/2014/main" id="{C5E0F0D2-2082-40F2-8380-A5582A110C7D}"/>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73" name="Rectangle 167">
              <a:extLst>
                <a:ext uri="{FF2B5EF4-FFF2-40B4-BE49-F238E27FC236}">
                  <a16:creationId xmlns:a16="http://schemas.microsoft.com/office/drawing/2014/main" id="{889121B9-B399-4248-97AA-09AA28626DE5}"/>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Physical Order</a:t>
              </a:r>
              <a:endParaRPr lang="en-US" altLang="en-US">
                <a:solidFill>
                  <a:srgbClr val="FFFFFF"/>
                </a:solidFill>
                <a:cs typeface="Times New Roman" panose="02020603050405020304" pitchFamily="18" charset="0"/>
              </a:endParaRPr>
            </a:p>
          </p:txBody>
        </p:sp>
        <p:sp>
          <p:nvSpPr>
            <p:cNvPr id="18474" name="Line 166">
              <a:extLst>
                <a:ext uri="{FF2B5EF4-FFF2-40B4-BE49-F238E27FC236}">
                  <a16:creationId xmlns:a16="http://schemas.microsoft.com/office/drawing/2014/main" id="{AB6FB736-014A-4B08-9124-C76813199B82}"/>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75" name="Line 165">
              <a:extLst>
                <a:ext uri="{FF2B5EF4-FFF2-40B4-BE49-F238E27FC236}">
                  <a16:creationId xmlns:a16="http://schemas.microsoft.com/office/drawing/2014/main" id="{CE12B099-0429-4BDF-88A7-96CAE7D3211F}"/>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76" name="Line 164">
              <a:extLst>
                <a:ext uri="{FF2B5EF4-FFF2-40B4-BE49-F238E27FC236}">
                  <a16:creationId xmlns:a16="http://schemas.microsoft.com/office/drawing/2014/main" id="{07B9BEB4-16DF-48D0-9FF7-E84BAB04DA33}"/>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77" name="Rectangle 163">
              <a:extLst>
                <a:ext uri="{FF2B5EF4-FFF2-40B4-BE49-F238E27FC236}">
                  <a16:creationId xmlns:a16="http://schemas.microsoft.com/office/drawing/2014/main" id="{A2E84CA4-36A5-43C5-84AC-C85AFAF6A198}"/>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Molecule</a:t>
              </a:r>
              <a:endParaRPr lang="en-US" altLang="en-US">
                <a:solidFill>
                  <a:srgbClr val="000000"/>
                </a:solidFill>
                <a:cs typeface="Times New Roman" panose="02020603050405020304" pitchFamily="18" charset="0"/>
              </a:endParaRPr>
            </a:p>
          </p:txBody>
        </p:sp>
        <p:sp>
          <p:nvSpPr>
            <p:cNvPr id="18478" name="Rectangle 162">
              <a:extLst>
                <a:ext uri="{FF2B5EF4-FFF2-40B4-BE49-F238E27FC236}">
                  <a16:creationId xmlns:a16="http://schemas.microsoft.com/office/drawing/2014/main" id="{04D5C418-7C19-4C13-8AA6-B82D63D218CB}"/>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Atom</a:t>
              </a:r>
              <a:endParaRPr lang="en-US" altLang="en-US">
                <a:solidFill>
                  <a:srgbClr val="000000"/>
                </a:solidFill>
                <a:cs typeface="Times New Roman" panose="02020603050405020304" pitchFamily="18" charset="0"/>
              </a:endParaRPr>
            </a:p>
          </p:txBody>
        </p:sp>
        <p:sp>
          <p:nvSpPr>
            <p:cNvPr id="18479" name="Line 161">
              <a:extLst>
                <a:ext uri="{FF2B5EF4-FFF2-40B4-BE49-F238E27FC236}">
                  <a16:creationId xmlns:a16="http://schemas.microsoft.com/office/drawing/2014/main" id="{58D7E69D-EAA3-4E83-900C-FADF8E2E6957}"/>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80" name="Rectangle 160">
              <a:extLst>
                <a:ext uri="{FF2B5EF4-FFF2-40B4-BE49-F238E27FC236}">
                  <a16:creationId xmlns:a16="http://schemas.microsoft.com/office/drawing/2014/main" id="{4FC677DD-1C53-4C71-941A-8E0C82E5D884}"/>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Molecular Structure</a:t>
              </a:r>
              <a:endParaRPr lang="en-US" altLang="en-US">
                <a:solidFill>
                  <a:srgbClr val="000000"/>
                </a:solidFill>
                <a:cs typeface="Times New Roman" panose="02020603050405020304" pitchFamily="18" charset="0"/>
              </a:endParaRPr>
            </a:p>
          </p:txBody>
        </p:sp>
        <p:sp>
          <p:nvSpPr>
            <p:cNvPr id="18481" name="Rectangle 159">
              <a:extLst>
                <a:ext uri="{FF2B5EF4-FFF2-40B4-BE49-F238E27FC236}">
                  <a16:creationId xmlns:a16="http://schemas.microsoft.com/office/drawing/2014/main" id="{E17C7E87-ECC0-4759-BD67-30AB9057A891}"/>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Lump</a:t>
              </a:r>
              <a:endParaRPr lang="en-US" altLang="en-US">
                <a:solidFill>
                  <a:srgbClr val="000000"/>
                </a:solidFill>
                <a:cs typeface="Times New Roman" panose="02020603050405020304" pitchFamily="18" charset="0"/>
              </a:endParaRPr>
            </a:p>
          </p:txBody>
        </p:sp>
        <p:sp>
          <p:nvSpPr>
            <p:cNvPr id="18482" name="Rectangle 158">
              <a:extLst>
                <a:ext uri="{FF2B5EF4-FFF2-40B4-BE49-F238E27FC236}">
                  <a16:creationId xmlns:a16="http://schemas.microsoft.com/office/drawing/2014/main" id="{D01334E9-35D5-4388-AAAE-DDD617DBF418}"/>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Fluid</a:t>
              </a:r>
              <a:endParaRPr lang="en-US" altLang="en-US">
                <a:solidFill>
                  <a:srgbClr val="000000"/>
                </a:solidFill>
                <a:cs typeface="Times New Roman" panose="02020603050405020304" pitchFamily="18" charset="0"/>
              </a:endParaRPr>
            </a:p>
          </p:txBody>
        </p:sp>
        <p:sp>
          <p:nvSpPr>
            <p:cNvPr id="18483" name="Line 157">
              <a:extLst>
                <a:ext uri="{FF2B5EF4-FFF2-40B4-BE49-F238E27FC236}">
                  <a16:creationId xmlns:a16="http://schemas.microsoft.com/office/drawing/2014/main" id="{0D5652B0-B439-4BB7-A91E-537116CA82FF}"/>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84" name="Line 156">
              <a:extLst>
                <a:ext uri="{FF2B5EF4-FFF2-40B4-BE49-F238E27FC236}">
                  <a16:creationId xmlns:a16="http://schemas.microsoft.com/office/drawing/2014/main" id="{0AE54697-BB53-43D4-87D8-8A8CD4195B36}"/>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85" name="Line 155">
              <a:extLst>
                <a:ext uri="{FF2B5EF4-FFF2-40B4-BE49-F238E27FC236}">
                  <a16:creationId xmlns:a16="http://schemas.microsoft.com/office/drawing/2014/main" id="{1303F88E-FB68-4246-8D42-D07B2426A4BB}"/>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86" name="Line 154">
              <a:extLst>
                <a:ext uri="{FF2B5EF4-FFF2-40B4-BE49-F238E27FC236}">
                  <a16:creationId xmlns:a16="http://schemas.microsoft.com/office/drawing/2014/main" id="{119EC4C7-7235-4DA0-977A-00D2BF5B1011}"/>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87" name="Rectangle 153">
              <a:extLst>
                <a:ext uri="{FF2B5EF4-FFF2-40B4-BE49-F238E27FC236}">
                  <a16:creationId xmlns:a16="http://schemas.microsoft.com/office/drawing/2014/main" id="{6A92753F-F899-4E3D-A09D-E504B3053EBE}"/>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Human Body</a:t>
              </a:r>
              <a:endParaRPr lang="en-US" altLang="en-US">
                <a:solidFill>
                  <a:srgbClr val="000000"/>
                </a:solidFill>
                <a:cs typeface="Times New Roman" panose="02020603050405020304" pitchFamily="18" charset="0"/>
              </a:endParaRPr>
            </a:p>
          </p:txBody>
        </p:sp>
        <p:sp>
          <p:nvSpPr>
            <p:cNvPr id="18488" name="Rectangle 152">
              <a:extLst>
                <a:ext uri="{FF2B5EF4-FFF2-40B4-BE49-F238E27FC236}">
                  <a16:creationId xmlns:a16="http://schemas.microsoft.com/office/drawing/2014/main" id="{EB1368D7-B130-4339-8A5A-A7F85BC72AB2}"/>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Animal Body</a:t>
              </a:r>
              <a:endParaRPr lang="en-US" altLang="en-US">
                <a:solidFill>
                  <a:srgbClr val="000000"/>
                </a:solidFill>
                <a:cs typeface="Times New Roman" panose="02020603050405020304" pitchFamily="18" charset="0"/>
              </a:endParaRPr>
            </a:p>
          </p:txBody>
        </p:sp>
        <p:sp>
          <p:nvSpPr>
            <p:cNvPr id="18489" name="Rectangle 151">
              <a:extLst>
                <a:ext uri="{FF2B5EF4-FFF2-40B4-BE49-F238E27FC236}">
                  <a16:creationId xmlns:a16="http://schemas.microsoft.com/office/drawing/2014/main" id="{E6D38E55-EDBB-40AA-ABB5-0EFF6CAFBC98}"/>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Cell</a:t>
              </a:r>
              <a:endParaRPr lang="en-US" altLang="en-US">
                <a:solidFill>
                  <a:srgbClr val="000000"/>
                </a:solidFill>
                <a:cs typeface="Times New Roman" panose="02020603050405020304" pitchFamily="18" charset="0"/>
              </a:endParaRPr>
            </a:p>
          </p:txBody>
        </p:sp>
        <p:sp>
          <p:nvSpPr>
            <p:cNvPr id="18490" name="Rectangle 150">
              <a:extLst>
                <a:ext uri="{FF2B5EF4-FFF2-40B4-BE49-F238E27FC236}">
                  <a16:creationId xmlns:a16="http://schemas.microsoft.com/office/drawing/2014/main" id="{7996047D-4344-4B29-A568-70B833B92064}"/>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Plant</a:t>
              </a:r>
              <a:endParaRPr lang="en-US" altLang="en-US">
                <a:solidFill>
                  <a:srgbClr val="000000"/>
                </a:solidFill>
                <a:cs typeface="Times New Roman" panose="02020603050405020304" pitchFamily="18" charset="0"/>
              </a:endParaRPr>
            </a:p>
          </p:txBody>
        </p:sp>
        <p:sp>
          <p:nvSpPr>
            <p:cNvPr id="18491" name="Line 149">
              <a:extLst>
                <a:ext uri="{FF2B5EF4-FFF2-40B4-BE49-F238E27FC236}">
                  <a16:creationId xmlns:a16="http://schemas.microsoft.com/office/drawing/2014/main" id="{53F06C61-BEC9-49B2-9B2B-1B66EEFB6837}"/>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18492" name="AutoShape 148">
              <a:extLst>
                <a:ext uri="{FF2B5EF4-FFF2-40B4-BE49-F238E27FC236}">
                  <a16:creationId xmlns:a16="http://schemas.microsoft.com/office/drawing/2014/main" id="{1C292311-41D7-4D44-8DD9-254F5D4B8442}"/>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8493" name="Rectangle 147">
              <a:extLst>
                <a:ext uri="{FF2B5EF4-FFF2-40B4-BE49-F238E27FC236}">
                  <a16:creationId xmlns:a16="http://schemas.microsoft.com/office/drawing/2014/main" id="{5CC92F7D-4627-46A9-9171-5405441DFBBF}"/>
                </a:ext>
              </a:extLst>
            </p:cNvPr>
            <p:cNvSpPr>
              <a:spLocks noChangeArrowheads="1"/>
            </p:cNvSpPr>
            <p:nvPr/>
          </p:nvSpPr>
          <p:spPr bwMode="auto">
            <a:xfrm>
              <a:off x="7981" y="6117"/>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Animal Order</a:t>
              </a:r>
              <a:endParaRPr lang="en-US" altLang="en-US">
                <a:solidFill>
                  <a:srgbClr val="FFFFFF"/>
                </a:solidFill>
                <a:cs typeface="Times New Roman" panose="02020603050405020304" pitchFamily="18" charset="0"/>
              </a:endParaRPr>
            </a:p>
          </p:txBody>
        </p:sp>
        <p:cxnSp>
          <p:nvCxnSpPr>
            <p:cNvPr id="18494" name="AutoShape 145">
              <a:extLst>
                <a:ext uri="{FF2B5EF4-FFF2-40B4-BE49-F238E27FC236}">
                  <a16:creationId xmlns:a16="http://schemas.microsoft.com/office/drawing/2014/main" id="{0E90ADC4-D682-4F53-A811-F8DD11140F62}"/>
                </a:ext>
              </a:extLst>
            </p:cNvPr>
            <p:cNvCxnSpPr>
              <a:cxnSpLocks noChangeShapeType="1"/>
            </p:cNvCxnSpPr>
            <p:nvPr/>
          </p:nvCxnSpPr>
          <p:spPr bwMode="auto">
            <a:xfrm rot="16200000" flipH="1">
              <a:off x="8341" y="5757"/>
              <a:ext cx="720" cy="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8495" name="AutoShape 144">
              <a:extLst>
                <a:ext uri="{FF2B5EF4-FFF2-40B4-BE49-F238E27FC236}">
                  <a16:creationId xmlns:a16="http://schemas.microsoft.com/office/drawing/2014/main" id="{9E2921CF-21B9-48E0-8564-351A75D56D53}"/>
                </a:ext>
              </a:extLst>
            </p:cNvPr>
            <p:cNvCxnSpPr>
              <a:cxnSpLocks noChangeShapeType="1"/>
              <a:stCxn id="18488" idx="3"/>
              <a:endCxn id="18493" idx="1"/>
            </p:cNvCxnSpPr>
            <p:nvPr/>
          </p:nvCxnSpPr>
          <p:spPr bwMode="auto">
            <a:xfrm flipV="1">
              <a:off x="6489" y="6389"/>
              <a:ext cx="1492" cy="3403"/>
            </a:xfrm>
            <a:prstGeom prst="bentConnector3">
              <a:avLst>
                <a:gd name="adj1" fmla="val 3931"/>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8496" name="AutoShape 143">
              <a:extLst>
                <a:ext uri="{FF2B5EF4-FFF2-40B4-BE49-F238E27FC236}">
                  <a16:creationId xmlns:a16="http://schemas.microsoft.com/office/drawing/2014/main" id="{D65C85E6-23F0-43FD-BE82-193B363EEE44}"/>
                </a:ext>
              </a:extLst>
            </p:cNvPr>
            <p:cNvCxnSpPr>
              <a:cxnSpLocks noChangeShapeType="1"/>
              <a:stCxn id="18487" idx="3"/>
            </p:cNvCxnSpPr>
            <p:nvPr/>
          </p:nvCxnSpPr>
          <p:spPr bwMode="auto">
            <a:xfrm flipV="1">
              <a:off x="6489" y="6717"/>
              <a:ext cx="172" cy="3994"/>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497" name="AutoShape 142">
              <a:extLst>
                <a:ext uri="{FF2B5EF4-FFF2-40B4-BE49-F238E27FC236}">
                  <a16:creationId xmlns:a16="http://schemas.microsoft.com/office/drawing/2014/main" id="{F17C2307-23D5-413A-9DB1-8A0A18895F3E}"/>
                </a:ext>
              </a:extLst>
            </p:cNvPr>
            <p:cNvCxnSpPr>
              <a:cxnSpLocks noChangeShapeType="1"/>
              <a:stCxn id="18462" idx="3"/>
              <a:endCxn id="18499" idx="0"/>
            </p:cNvCxnSpPr>
            <p:nvPr/>
          </p:nvCxnSpPr>
          <p:spPr bwMode="auto">
            <a:xfrm>
              <a:off x="10872" y="5129"/>
              <a:ext cx="349" cy="116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8498" name="Group 136">
              <a:extLst>
                <a:ext uri="{FF2B5EF4-FFF2-40B4-BE49-F238E27FC236}">
                  <a16:creationId xmlns:a16="http://schemas.microsoft.com/office/drawing/2014/main" id="{9E52D41A-1765-4FD3-856D-E11024EC99C1}"/>
                </a:ext>
              </a:extLst>
            </p:cNvPr>
            <p:cNvGrpSpPr>
              <a:grpSpLocks/>
            </p:cNvGrpSpPr>
            <p:nvPr/>
          </p:nvGrpSpPr>
          <p:grpSpPr bwMode="auto">
            <a:xfrm>
              <a:off x="3474" y="2725"/>
              <a:ext cx="3780" cy="1973"/>
              <a:chOff x="3600" y="2704"/>
              <a:chExt cx="3780" cy="1973"/>
            </a:xfrm>
          </p:grpSpPr>
          <p:sp>
            <p:nvSpPr>
              <p:cNvPr id="18505" name="Text Box 141">
                <a:extLst>
                  <a:ext uri="{FF2B5EF4-FFF2-40B4-BE49-F238E27FC236}">
                    <a16:creationId xmlns:a16="http://schemas.microsoft.com/office/drawing/2014/main" id="{7DD9B6B3-5A45-4D1C-A29A-AC379BF13A65}"/>
                  </a:ext>
                </a:extLst>
              </p:cNvPr>
              <p:cNvSpPr txBox="1">
                <a:spLocks noChangeArrowheads="1"/>
              </p:cNvSpPr>
              <p:nvPr/>
            </p:nvSpPr>
            <p:spPr bwMode="auto">
              <a:xfrm>
                <a:off x="3600" y="2704"/>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Limited in size</a:t>
                </a:r>
                <a:endParaRPr lang="en-US" altLang="en-US">
                  <a:solidFill>
                    <a:srgbClr val="000000"/>
                  </a:solidFill>
                  <a:cs typeface="Times New Roman" panose="02020603050405020304" pitchFamily="18" charset="0"/>
                </a:endParaRPr>
              </a:p>
            </p:txBody>
          </p:sp>
          <p:sp>
            <p:nvSpPr>
              <p:cNvPr id="18506" name="Text Box 139">
                <a:extLst>
                  <a:ext uri="{FF2B5EF4-FFF2-40B4-BE49-F238E27FC236}">
                    <a16:creationId xmlns:a16="http://schemas.microsoft.com/office/drawing/2014/main" id="{457AD126-0393-4E3D-87C4-5D33A22C7485}"/>
                  </a:ext>
                </a:extLst>
              </p:cNvPr>
              <p:cNvSpPr txBox="1">
                <a:spLocks noChangeArrowheads="1"/>
              </p:cNvSpPr>
              <p:nvPr/>
            </p:nvSpPr>
            <p:spPr bwMode="auto">
              <a:xfrm>
                <a:off x="3600" y="3422"/>
                <a:ext cx="1800" cy="538"/>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Self-organized </a:t>
                </a:r>
                <a:endParaRPr lang="en-US" altLang="en-US">
                  <a:solidFill>
                    <a:srgbClr val="000000"/>
                  </a:solidFill>
                  <a:cs typeface="Times New Roman" panose="02020603050405020304" pitchFamily="18" charset="0"/>
                </a:endParaRPr>
              </a:p>
            </p:txBody>
          </p:sp>
          <p:sp>
            <p:nvSpPr>
              <p:cNvPr id="18507" name="Text Box 138">
                <a:extLst>
                  <a:ext uri="{FF2B5EF4-FFF2-40B4-BE49-F238E27FC236}">
                    <a16:creationId xmlns:a16="http://schemas.microsoft.com/office/drawing/2014/main" id="{53769ED3-1B0F-4BB4-BC44-81FC8DEA2D9C}"/>
                  </a:ext>
                </a:extLst>
              </p:cNvPr>
              <p:cNvSpPr txBox="1">
                <a:spLocks noChangeArrowheads="1"/>
              </p:cNvSpPr>
              <p:nvPr/>
            </p:nvSpPr>
            <p:spPr bwMode="auto">
              <a:xfrm>
                <a:off x="3600" y="3782"/>
                <a:ext cx="1440" cy="53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Energized</a:t>
                </a:r>
                <a:endParaRPr lang="en-US" altLang="en-US">
                  <a:solidFill>
                    <a:srgbClr val="000000"/>
                  </a:solidFill>
                  <a:cs typeface="Times New Roman" panose="02020603050405020304" pitchFamily="18" charset="0"/>
                </a:endParaRPr>
              </a:p>
            </p:txBody>
          </p:sp>
          <p:sp>
            <p:nvSpPr>
              <p:cNvPr id="18508" name="Text Box 137">
                <a:extLst>
                  <a:ext uri="{FF2B5EF4-FFF2-40B4-BE49-F238E27FC236}">
                    <a16:creationId xmlns:a16="http://schemas.microsoft.com/office/drawing/2014/main" id="{EE87C2BB-0B99-4033-97B0-6079472DF692}"/>
                  </a:ext>
                </a:extLst>
              </p:cNvPr>
              <p:cNvSpPr txBox="1">
                <a:spLocks noChangeArrowheads="1"/>
              </p:cNvSpPr>
              <p:nvPr/>
            </p:nvSpPr>
            <p:spPr bwMode="auto">
              <a:xfrm>
                <a:off x="3600" y="4143"/>
                <a:ext cx="378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Recognises the relationship and fulfills </a:t>
                </a:r>
                <a:endParaRPr lang="en-US" altLang="en-US">
                  <a:solidFill>
                    <a:srgbClr val="000000"/>
                  </a:solidFill>
                  <a:cs typeface="Times New Roman" panose="02020603050405020304" pitchFamily="18" charset="0"/>
                </a:endParaRPr>
              </a:p>
            </p:txBody>
          </p:sp>
        </p:grpSp>
        <p:sp>
          <p:nvSpPr>
            <p:cNvPr id="18499" name="Rectangle 134">
              <a:extLst>
                <a:ext uri="{FF2B5EF4-FFF2-40B4-BE49-F238E27FC236}">
                  <a16:creationId xmlns:a16="http://schemas.microsoft.com/office/drawing/2014/main" id="{FD06B8CB-8FFF-4746-9858-06A1E9DEF21F}"/>
                </a:ext>
              </a:extLst>
            </p:cNvPr>
            <p:cNvSpPr>
              <a:spLocks noChangeArrowheads="1"/>
            </p:cNvSpPr>
            <p:nvPr/>
          </p:nvSpPr>
          <p:spPr bwMode="auto">
            <a:xfrm>
              <a:off x="10141" y="6293"/>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Human Order</a:t>
              </a:r>
              <a:endParaRPr lang="en-US" altLang="en-US">
                <a:solidFill>
                  <a:srgbClr val="FFFFFF"/>
                </a:solidFill>
                <a:cs typeface="Times New Roman" panose="02020603050405020304" pitchFamily="18" charset="0"/>
              </a:endParaRPr>
            </a:p>
          </p:txBody>
        </p:sp>
        <p:sp>
          <p:nvSpPr>
            <p:cNvPr id="18500" name="Line 132">
              <a:extLst>
                <a:ext uri="{FF2B5EF4-FFF2-40B4-BE49-F238E27FC236}">
                  <a16:creationId xmlns:a16="http://schemas.microsoft.com/office/drawing/2014/main" id="{EF85BE75-A36C-405F-9338-B5D95F50F0F0}"/>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501" name="Line 126">
              <a:extLst>
                <a:ext uri="{FF2B5EF4-FFF2-40B4-BE49-F238E27FC236}">
                  <a16:creationId xmlns:a16="http://schemas.microsoft.com/office/drawing/2014/main" id="{AFD7F8C1-220C-414C-A797-544BF32224C7}"/>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502" name="Line 125">
              <a:extLst>
                <a:ext uri="{FF2B5EF4-FFF2-40B4-BE49-F238E27FC236}">
                  <a16:creationId xmlns:a16="http://schemas.microsoft.com/office/drawing/2014/main" id="{E122E94B-B80B-40D2-9976-4793F241D455}"/>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503" name="Line 124">
              <a:extLst>
                <a:ext uri="{FF2B5EF4-FFF2-40B4-BE49-F238E27FC236}">
                  <a16:creationId xmlns:a16="http://schemas.microsoft.com/office/drawing/2014/main" id="{7DF021EC-15B6-482D-818B-B68F50B2D058}"/>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504" name="Line 123">
              <a:extLst>
                <a:ext uri="{FF2B5EF4-FFF2-40B4-BE49-F238E27FC236}">
                  <a16:creationId xmlns:a16="http://schemas.microsoft.com/office/drawing/2014/main" id="{03EE61B6-2422-4A85-A498-EB13D9C30EF3}"/>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18436" name="Rectangle 195">
            <a:extLst>
              <a:ext uri="{FF2B5EF4-FFF2-40B4-BE49-F238E27FC236}">
                <a16:creationId xmlns:a16="http://schemas.microsoft.com/office/drawing/2014/main" id="{C0807FEB-726F-4A35-A7A2-2AE57C5808F0}"/>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FFFF"/>
                </a:solidFill>
                <a:cs typeface="Times New Roman" panose="02020603050405020304" pitchFamily="18" charset="0"/>
              </a:rPr>
              <a:t>Existence</a:t>
            </a:r>
            <a:endParaRPr lang="en-US" altLang="en-US" sz="1400">
              <a:solidFill>
                <a:srgbClr val="FFFFFF"/>
              </a:solidFill>
              <a:cs typeface="Times New Roman" panose="02020603050405020304" pitchFamily="18" charset="0"/>
            </a:endParaRPr>
          </a:p>
          <a:p>
            <a:pPr algn="ctr"/>
            <a:r>
              <a:rPr lang="en-US" altLang="en-US" sz="1400" b="1">
                <a:solidFill>
                  <a:srgbClr val="FFFFFF"/>
                </a:solidFill>
                <a:cs typeface="Times New Roman" panose="02020603050405020304" pitchFamily="18" charset="0"/>
              </a:rPr>
              <a:t>(= Co-existence = Units submerged in Space)</a:t>
            </a:r>
            <a:endParaRPr lang="en-US" altLang="en-US">
              <a:solidFill>
                <a:srgbClr val="FFFFFF"/>
              </a:solidFill>
              <a:cs typeface="Times New Roman" panose="02020603050405020304" pitchFamily="18" charset="0"/>
            </a:endParaRPr>
          </a:p>
        </p:txBody>
      </p:sp>
      <p:sp>
        <p:nvSpPr>
          <p:cNvPr id="18437" name="Rectangle 237">
            <a:extLst>
              <a:ext uri="{FF2B5EF4-FFF2-40B4-BE49-F238E27FC236}">
                <a16:creationId xmlns:a16="http://schemas.microsoft.com/office/drawing/2014/main" id="{64DEA642-601C-4253-9038-0A116E9FD39A}"/>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cs typeface="Times New Roman" panose="02020603050405020304" pitchFamily="18" charset="0"/>
            </a:endParaRPr>
          </a:p>
          <a:p>
            <a:br>
              <a:rPr lang="en-US" altLang="en-US" sz="1200">
                <a:solidFill>
                  <a:srgbClr val="000000"/>
                </a:solidFill>
                <a:cs typeface="Times New Roman" panose="02020603050405020304" pitchFamily="18" charset="0"/>
              </a:rPr>
            </a:br>
            <a:endParaRPr lang="en-US" altLang="en-US">
              <a:solidFill>
                <a:srgbClr val="000000"/>
              </a:solidFill>
            </a:endParaRPr>
          </a:p>
        </p:txBody>
      </p:sp>
      <p:sp>
        <p:nvSpPr>
          <p:cNvPr id="18438" name="Text Box 146">
            <a:extLst>
              <a:ext uri="{FF2B5EF4-FFF2-40B4-BE49-F238E27FC236}">
                <a16:creationId xmlns:a16="http://schemas.microsoft.com/office/drawing/2014/main" id="{4872FE24-3D85-484D-B3BE-F9BBA0CF0675}"/>
              </a:ext>
            </a:extLst>
          </p:cNvPr>
          <p:cNvSpPr txBox="1">
            <a:spLocks noChangeArrowheads="1"/>
          </p:cNvSpPr>
          <p:nvPr/>
        </p:nvSpPr>
        <p:spPr bwMode="auto">
          <a:xfrm>
            <a:off x="7467600" y="2819400"/>
            <a:ext cx="304800" cy="3397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sp>
        <p:nvSpPr>
          <p:cNvPr id="18439" name="Text Box 146">
            <a:extLst>
              <a:ext uri="{FF2B5EF4-FFF2-40B4-BE49-F238E27FC236}">
                <a16:creationId xmlns:a16="http://schemas.microsoft.com/office/drawing/2014/main" id="{1BFEF93C-56DF-4E38-8E21-CE550DF34A96}"/>
              </a:ext>
            </a:extLst>
          </p:cNvPr>
          <p:cNvSpPr txBox="1">
            <a:spLocks noChangeArrowheads="1"/>
          </p:cNvSpPr>
          <p:nvPr/>
        </p:nvSpPr>
        <p:spPr bwMode="auto">
          <a:xfrm>
            <a:off x="9067800" y="2895600"/>
            <a:ext cx="304800" cy="33972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cxnSp>
        <p:nvCxnSpPr>
          <p:cNvPr id="18440" name="AutoShape 142">
            <a:extLst>
              <a:ext uri="{FF2B5EF4-FFF2-40B4-BE49-F238E27FC236}">
                <a16:creationId xmlns:a16="http://schemas.microsoft.com/office/drawing/2014/main" id="{E0D6607D-5DAD-4F90-8227-4C3D1E731D89}"/>
              </a:ext>
            </a:extLst>
          </p:cNvPr>
          <p:cNvCxnSpPr>
            <a:cxnSpLocks noChangeShapeType="1"/>
          </p:cNvCxnSpPr>
          <p:nvPr/>
        </p:nvCxnSpPr>
        <p:spPr bwMode="auto">
          <a:xfrm>
            <a:off x="6096000" y="3573463"/>
            <a:ext cx="2209800" cy="20637"/>
          </a:xfrm>
          <a:prstGeom prst="bentConnector3">
            <a:avLst>
              <a:gd name="adj1" fmla="val -78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8441" name="Rectangle 76">
            <a:extLst>
              <a:ext uri="{FF2B5EF4-FFF2-40B4-BE49-F238E27FC236}">
                <a16:creationId xmlns:a16="http://schemas.microsoft.com/office/drawing/2014/main" id="{C7548C6B-96B6-419D-BE33-18A892FB5621}"/>
              </a:ext>
            </a:extLst>
          </p:cNvPr>
          <p:cNvSpPr>
            <a:spLocks noChangeArrowheads="1"/>
          </p:cNvSpPr>
          <p:nvPr/>
        </p:nvSpPr>
        <p:spPr bwMode="auto">
          <a:xfrm>
            <a:off x="9296400" y="-31750"/>
            <a:ext cx="1828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solidFill>
                  <a:srgbClr val="FF0000"/>
                </a:solidFill>
              </a:rPr>
              <a:t>Universal Order</a:t>
            </a:r>
            <a:endParaRPr lang="hi-IN" altLang="en-US" sz="2200">
              <a:solidFill>
                <a:srgbClr val="FF0000"/>
              </a:solidFill>
            </a:endParaRPr>
          </a:p>
          <a:p>
            <a:pPr eaLnBrk="1" hangingPunct="1"/>
            <a:endParaRPr lang="hi-IN" altLang="en-US" sz="2200">
              <a:solidFill>
                <a:srgbClr val="FF0000"/>
              </a:solidFill>
            </a:endParaRPr>
          </a:p>
          <a:p>
            <a:pPr eaLnBrk="1" hangingPunct="1"/>
            <a:r>
              <a:rPr lang="hi-IN" altLang="en-US" sz="2200">
                <a:solidFill>
                  <a:srgbClr val="FF0000"/>
                </a:solidFill>
              </a:rPr>
              <a:t>सार्वभौम व्यवस्था</a:t>
            </a:r>
            <a:endParaRPr lang="en-US" altLang="en-US" sz="2200">
              <a:solidFill>
                <a:srgbClr val="FF0000"/>
              </a:solidFill>
            </a:endParaRPr>
          </a:p>
        </p:txBody>
      </p:sp>
      <p:grpSp>
        <p:nvGrpSpPr>
          <p:cNvPr id="18442" name="Group 85">
            <a:extLst>
              <a:ext uri="{FF2B5EF4-FFF2-40B4-BE49-F238E27FC236}">
                <a16:creationId xmlns:a16="http://schemas.microsoft.com/office/drawing/2014/main" id="{A36E6A24-C661-42FB-8406-349CF9C8DC6E}"/>
              </a:ext>
            </a:extLst>
          </p:cNvPr>
          <p:cNvGrpSpPr>
            <a:grpSpLocks/>
          </p:cNvGrpSpPr>
          <p:nvPr/>
        </p:nvGrpSpPr>
        <p:grpSpPr bwMode="auto">
          <a:xfrm>
            <a:off x="2667000" y="6475413"/>
            <a:ext cx="381000" cy="306387"/>
            <a:chOff x="2475690" y="3657600"/>
            <a:chExt cx="381742" cy="306746"/>
          </a:xfrm>
        </p:grpSpPr>
        <p:sp>
          <p:nvSpPr>
            <p:cNvPr id="18454" name="AutoShape 128">
              <a:extLst>
                <a:ext uri="{FF2B5EF4-FFF2-40B4-BE49-F238E27FC236}">
                  <a16:creationId xmlns:a16="http://schemas.microsoft.com/office/drawing/2014/main" id="{7A233A11-B063-4361-8E29-9B443D790AD2}"/>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8455" name="AutoShape 128">
              <a:extLst>
                <a:ext uri="{FF2B5EF4-FFF2-40B4-BE49-F238E27FC236}">
                  <a16:creationId xmlns:a16="http://schemas.microsoft.com/office/drawing/2014/main" id="{BC657CF6-4BCC-4C66-9354-717E4512B87C}"/>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8443" name="Group 86">
            <a:extLst>
              <a:ext uri="{FF2B5EF4-FFF2-40B4-BE49-F238E27FC236}">
                <a16:creationId xmlns:a16="http://schemas.microsoft.com/office/drawing/2014/main" id="{0E3B19E5-C8EC-4929-B263-6FDE4059F6B3}"/>
              </a:ext>
            </a:extLst>
          </p:cNvPr>
          <p:cNvGrpSpPr>
            <a:grpSpLocks/>
          </p:cNvGrpSpPr>
          <p:nvPr/>
        </p:nvGrpSpPr>
        <p:grpSpPr bwMode="auto">
          <a:xfrm>
            <a:off x="5105400" y="6477000"/>
            <a:ext cx="381000" cy="306388"/>
            <a:chOff x="2475690" y="3657600"/>
            <a:chExt cx="381742" cy="306746"/>
          </a:xfrm>
        </p:grpSpPr>
        <p:sp>
          <p:nvSpPr>
            <p:cNvPr id="18452" name="AutoShape 128">
              <a:extLst>
                <a:ext uri="{FF2B5EF4-FFF2-40B4-BE49-F238E27FC236}">
                  <a16:creationId xmlns:a16="http://schemas.microsoft.com/office/drawing/2014/main" id="{7810FB91-A91C-4C48-A08C-53DC1DFF393F}"/>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8453" name="AutoShape 128">
              <a:extLst>
                <a:ext uri="{FF2B5EF4-FFF2-40B4-BE49-F238E27FC236}">
                  <a16:creationId xmlns:a16="http://schemas.microsoft.com/office/drawing/2014/main" id="{6097F291-6EBE-4854-996E-5A6CE62638A7}"/>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8444" name="Group 89">
            <a:extLst>
              <a:ext uri="{FF2B5EF4-FFF2-40B4-BE49-F238E27FC236}">
                <a16:creationId xmlns:a16="http://schemas.microsoft.com/office/drawing/2014/main" id="{AF5CD9A6-3D4D-4E51-86F5-E4C3BF3F95BA}"/>
              </a:ext>
            </a:extLst>
          </p:cNvPr>
          <p:cNvGrpSpPr>
            <a:grpSpLocks/>
          </p:cNvGrpSpPr>
          <p:nvPr/>
        </p:nvGrpSpPr>
        <p:grpSpPr bwMode="auto">
          <a:xfrm>
            <a:off x="4038600" y="3733800"/>
            <a:ext cx="381000" cy="306388"/>
            <a:chOff x="2475690" y="3657600"/>
            <a:chExt cx="381742" cy="306746"/>
          </a:xfrm>
        </p:grpSpPr>
        <p:sp>
          <p:nvSpPr>
            <p:cNvPr id="18450" name="AutoShape 128">
              <a:extLst>
                <a:ext uri="{FF2B5EF4-FFF2-40B4-BE49-F238E27FC236}">
                  <a16:creationId xmlns:a16="http://schemas.microsoft.com/office/drawing/2014/main" id="{FD6D475D-719E-4CB1-9B2F-D5A924938E75}"/>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8451" name="AutoShape 128">
              <a:extLst>
                <a:ext uri="{FF2B5EF4-FFF2-40B4-BE49-F238E27FC236}">
                  <a16:creationId xmlns:a16="http://schemas.microsoft.com/office/drawing/2014/main" id="{B7E0671E-1F70-4588-8E93-70D6ECA0A426}"/>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sp>
        <p:nvSpPr>
          <p:cNvPr id="18445" name="Rectangle 75">
            <a:extLst>
              <a:ext uri="{FF2B5EF4-FFF2-40B4-BE49-F238E27FC236}">
                <a16:creationId xmlns:a16="http://schemas.microsoft.com/office/drawing/2014/main" id="{EE52E9E7-CB96-49E8-9523-2E936D20CDAB}"/>
              </a:ext>
            </a:extLst>
          </p:cNvPr>
          <p:cNvSpPr>
            <a:spLocks noChangeArrowheads="1"/>
          </p:cNvSpPr>
          <p:nvPr/>
        </p:nvSpPr>
        <p:spPr bwMode="auto">
          <a:xfrm>
            <a:off x="6778625" y="2435225"/>
            <a:ext cx="61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000000"/>
                </a:solidFill>
                <a:cs typeface="Times New Roman" panose="02020603050405020304" pitchFamily="18" charset="0"/>
              </a:rPr>
              <a:t>(Self)</a:t>
            </a:r>
            <a:endParaRPr lang="en-US" altLang="en-US" sz="1600">
              <a:solidFill>
                <a:srgbClr val="000000"/>
              </a:solidFill>
              <a:cs typeface="Times New Roman" panose="02020603050405020304" pitchFamily="18" charset="0"/>
            </a:endParaRPr>
          </a:p>
        </p:txBody>
      </p:sp>
      <p:sp>
        <p:nvSpPr>
          <p:cNvPr id="18447" name="Text Box 121">
            <a:extLst>
              <a:ext uri="{FF2B5EF4-FFF2-40B4-BE49-F238E27FC236}">
                <a16:creationId xmlns:a16="http://schemas.microsoft.com/office/drawing/2014/main" id="{A7E56270-B68B-4FC5-94FD-5CCC1A0D2664}"/>
              </a:ext>
            </a:extLst>
          </p:cNvPr>
          <p:cNvSpPr txBox="1">
            <a:spLocks noChangeArrowheads="1"/>
          </p:cNvSpPr>
          <p:nvPr/>
        </p:nvSpPr>
        <p:spPr bwMode="auto">
          <a:xfrm>
            <a:off x="2743200" y="6373813"/>
            <a:ext cx="30861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No Development</a:t>
            </a:r>
          </a:p>
          <a:p>
            <a:pPr algn="ctr"/>
            <a:r>
              <a:rPr lang="en-US" altLang="en-US" sz="1400" b="1">
                <a:solidFill>
                  <a:srgbClr val="FF0000"/>
                </a:solidFill>
                <a:cs typeface="Times New Roman" panose="02020603050405020304" pitchFamily="18" charset="0"/>
              </a:rPr>
              <a:t>Cyclic</a:t>
            </a:r>
            <a:endParaRPr lang="en-US" altLang="en-US" sz="1400">
              <a:solidFill>
                <a:srgbClr val="FF0000"/>
              </a:solidFill>
              <a:cs typeface="Times New Roman" panose="02020603050405020304" pitchFamily="18" charset="0"/>
            </a:endParaRPr>
          </a:p>
        </p:txBody>
      </p:sp>
      <p:sp>
        <p:nvSpPr>
          <p:cNvPr id="18448" name="Text Box 121">
            <a:extLst>
              <a:ext uri="{FF2B5EF4-FFF2-40B4-BE49-F238E27FC236}">
                <a16:creationId xmlns:a16="http://schemas.microsoft.com/office/drawing/2014/main" id="{D51C51F5-3FBE-422B-8F15-5D1D9DE3CECB}"/>
              </a:ext>
            </a:extLst>
          </p:cNvPr>
          <p:cNvSpPr txBox="1">
            <a:spLocks noChangeArrowheads="1"/>
          </p:cNvSpPr>
          <p:nvPr/>
        </p:nvSpPr>
        <p:spPr bwMode="auto">
          <a:xfrm rot="-5400000">
            <a:off x="9927432" y="4698206"/>
            <a:ext cx="18462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Development</a:t>
            </a:r>
          </a:p>
          <a:p>
            <a:pPr algn="ctr"/>
            <a:r>
              <a:rPr lang="en-US" altLang="en-US" sz="1400" b="1">
                <a:solidFill>
                  <a:srgbClr val="FF0000"/>
                </a:solidFill>
                <a:cs typeface="Times New Roman" panose="02020603050405020304" pitchFamily="18" charset="0"/>
              </a:rPr>
              <a:t>Linear – Not Cyclic</a:t>
            </a:r>
            <a:endParaRPr lang="en-US" altLang="en-US" sz="1400">
              <a:solidFill>
                <a:srgbClr val="FF0000"/>
              </a:solidFill>
              <a:cs typeface="Times New Roman" panose="02020603050405020304" pitchFamily="18" charset="0"/>
            </a:endParaRPr>
          </a:p>
        </p:txBody>
      </p:sp>
      <p:sp>
        <p:nvSpPr>
          <p:cNvPr id="18449" name="Text Box 140">
            <a:extLst>
              <a:ext uri="{FF2B5EF4-FFF2-40B4-BE49-F238E27FC236}">
                <a16:creationId xmlns:a16="http://schemas.microsoft.com/office/drawing/2014/main" id="{2F655310-2AB7-47D9-9EF3-16F8EB0B87EE}"/>
              </a:ext>
            </a:extLst>
          </p:cNvPr>
          <p:cNvSpPr txBox="1">
            <a:spLocks noChangeArrowheads="1"/>
          </p:cNvSpPr>
          <p:nvPr/>
        </p:nvSpPr>
        <p:spPr bwMode="auto">
          <a:xfrm>
            <a:off x="4071938" y="1276350"/>
            <a:ext cx="1155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Activity, Active</a:t>
            </a:r>
          </a:p>
        </p:txBody>
      </p:sp>
      <p:pic>
        <p:nvPicPr>
          <p:cNvPr id="2" name="Picture 1">
            <a:extLst>
              <a:ext uri="{FF2B5EF4-FFF2-40B4-BE49-F238E27FC236}">
                <a16:creationId xmlns:a16="http://schemas.microsoft.com/office/drawing/2014/main" id="{E69EE405-4B1A-40F0-AB1B-4391E5D89E7F}"/>
              </a:ext>
            </a:extLst>
          </p:cNvPr>
          <p:cNvPicPr>
            <a:picLocks noChangeAspect="1"/>
          </p:cNvPicPr>
          <p:nvPr/>
        </p:nvPicPr>
        <p:blipFill>
          <a:blip r:embed="rId2"/>
          <a:stretch>
            <a:fillRect/>
          </a:stretch>
        </p:blipFill>
        <p:spPr>
          <a:xfrm>
            <a:off x="6250077" y="3731096"/>
            <a:ext cx="4364355" cy="2823828"/>
          </a:xfrm>
          <a:prstGeom prst="rect">
            <a:avLst/>
          </a:prstGeom>
        </p:spPr>
      </p:pic>
    </p:spTree>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6423</Words>
  <Application>Microsoft Office PowerPoint</Application>
  <PresentationFormat>Widescreen</PresentationFormat>
  <Paragraphs>753</Paragraphs>
  <Slides>59</Slides>
  <Notes>2</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Kruti Dev 010</vt:lpstr>
      <vt:lpstr>Symbol</vt:lpstr>
      <vt:lpstr>Times New Roman</vt:lpstr>
      <vt:lpstr>Wingdings</vt:lpstr>
      <vt:lpstr>UHV Theme 2022</vt:lpstr>
      <vt:lpstr>Lecture 21 Realizing Existence as Co-existence </vt:lpstr>
      <vt:lpstr>PowerPoint Presentation</vt:lpstr>
      <vt:lpstr>PowerPoint Presentation</vt:lpstr>
      <vt:lpstr>Harmony in Existence vfLrRo esa O;oLFkk</vt:lpstr>
      <vt:lpstr>Harmony in Existence vfLrRo esa O;oLFkk</vt:lpstr>
      <vt:lpstr>Harmony in Existence vfLrRo esa O;oLFkk</vt:lpstr>
      <vt:lpstr>Existence</vt:lpstr>
      <vt:lpstr>PowerPoint Presentation</vt:lpstr>
      <vt:lpstr>PowerPoint Presentation</vt:lpstr>
      <vt:lpstr>PowerPoint Presentation</vt:lpstr>
      <vt:lpstr>PowerPoint Presentation</vt:lpstr>
      <vt:lpstr>Sum Up</vt:lpstr>
      <vt:lpstr>Self Reflection</vt:lpstr>
      <vt:lpstr>Practice: Material  or  Co-existence of Consciousness and Material?</vt:lpstr>
      <vt:lpstr>Self Reflection</vt:lpstr>
      <vt:lpstr>Key Points</vt:lpstr>
      <vt:lpstr>Harmony in Existence vfLrRo esa O;oLFkk</vt:lpstr>
      <vt:lpstr>PowerPoint Presentation</vt:lpstr>
      <vt:lpstr>PowerPoint Presentation</vt:lpstr>
      <vt:lpstr>Sum Up</vt:lpstr>
      <vt:lpstr>Gist</vt:lpstr>
      <vt:lpstr>FAQs for Lecture 21 </vt:lpstr>
      <vt:lpstr>Question(s): Units     Response</vt:lpstr>
      <vt:lpstr>Question(s): Space     Response</vt:lpstr>
      <vt:lpstr>PowerPoint Presentation</vt:lpstr>
      <vt:lpstr>Question(s): Space     Response</vt:lpstr>
      <vt:lpstr>To See</vt:lpstr>
      <vt:lpstr>PowerPoint Presentation</vt:lpstr>
      <vt:lpstr>Details of the Four Orders</vt:lpstr>
      <vt:lpstr>Nature = Collection of Units = 4 Orders</vt:lpstr>
      <vt:lpstr>Question(s): Space     Response</vt:lpstr>
      <vt:lpstr>Question(s): Space     Response</vt:lpstr>
      <vt:lpstr>Question(s): Space     Response</vt:lpstr>
      <vt:lpstr>Question(s): Submergence    Response</vt:lpstr>
      <vt:lpstr>Question(s): Submergence    Response</vt:lpstr>
      <vt:lpstr>Question(s): Submergence    Response</vt:lpstr>
      <vt:lpstr>Energy in Equilibrium (balance)   Energy in non-equilibrium (relative)</vt:lpstr>
      <vt:lpstr>Question(s): Energy     Response</vt:lpstr>
      <vt:lpstr>Question(s): Energy     Response</vt:lpstr>
      <vt:lpstr>Question(s): Energy     Response</vt:lpstr>
      <vt:lpstr>Question(s): Time     Response</vt:lpstr>
      <vt:lpstr>Question(s): Time     Response</vt:lpstr>
      <vt:lpstr>Temporary, Continuous and Ever-Present</vt:lpstr>
      <vt:lpstr>Unchaning and Changing</vt:lpstr>
      <vt:lpstr>Question(s): Time     Response</vt:lpstr>
      <vt:lpstr>Impermanence &amp; Permanence (Ever Present)</vt:lpstr>
      <vt:lpstr>Living in the Present    Living in the Ever Present</vt:lpstr>
      <vt:lpstr>Question(s): Sound, Vibration…   Response</vt:lpstr>
      <vt:lpstr>Question(s): Sound, Vibration…   Response</vt:lpstr>
      <vt:lpstr>Question(s): Creation    Response</vt:lpstr>
      <vt:lpstr>Question(s): Creation    Response</vt:lpstr>
      <vt:lpstr>PowerPoint Presentation</vt:lpstr>
      <vt:lpstr>Question(s): God      Response</vt:lpstr>
      <vt:lpstr>Question(s):       Response</vt:lpstr>
      <vt:lpstr>Question(s):      Response</vt:lpstr>
      <vt:lpstr>Question(s):      Response</vt:lpstr>
      <vt:lpstr>Ishwar (Space) bZ”oj ¼”kwU;½</vt:lpstr>
      <vt:lpstr>Question(s):      Response</vt:lpstr>
      <vt:lpstr>Last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2024-07-28T10:10:32Z</dcterms:modified>
</cp:coreProperties>
</file>